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5" r:id="rId4"/>
    <p:sldMasterId id="2147483706" r:id="rId5"/>
    <p:sldMasterId id="214748370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y="5143500" cx="9144000"/>
  <p:notesSz cx="6858000" cy="9144000"/>
  <p:embeddedFontLst>
    <p:embeddedFont>
      <p:font typeface="Anaheim"/>
      <p:regular r:id="rId27"/>
    </p:embeddedFont>
    <p:embeddedFont>
      <p:font typeface="Barlow Condensed ExtraBold"/>
      <p:bold r:id="rId28"/>
      <p:boldItalic r:id="rId29"/>
    </p:embeddedFont>
    <p:embeddedFont>
      <p:font typeface="Overpass Mono"/>
      <p:regular r:id="rId30"/>
      <p:bold r:id="rId31"/>
    </p:embeddedFont>
    <p:embeddedFont>
      <p:font typeface="Barlow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BarlowCondensedExtraBold-bold.fntdata"/><Relationship Id="rId27" Type="http://schemas.openxmlformats.org/officeDocument/2006/relationships/font" Target="fonts/Anaheim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BarlowCondensedExtraBold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OverpassMono-bold.fntdata"/><Relationship Id="rId30" Type="http://schemas.openxmlformats.org/officeDocument/2006/relationships/font" Target="fonts/OverpassMono-regular.fntdata"/><Relationship Id="rId11" Type="http://schemas.openxmlformats.org/officeDocument/2006/relationships/slide" Target="slides/slide4.xml"/><Relationship Id="rId33" Type="http://schemas.openxmlformats.org/officeDocument/2006/relationships/font" Target="fonts/Barlow-bold.fntdata"/><Relationship Id="rId10" Type="http://schemas.openxmlformats.org/officeDocument/2006/relationships/slide" Target="slides/slide3.xml"/><Relationship Id="rId32" Type="http://schemas.openxmlformats.org/officeDocument/2006/relationships/font" Target="fonts/Barlow-regular.fntdata"/><Relationship Id="rId13" Type="http://schemas.openxmlformats.org/officeDocument/2006/relationships/slide" Target="slides/slide6.xml"/><Relationship Id="rId35" Type="http://schemas.openxmlformats.org/officeDocument/2006/relationships/font" Target="fonts/Barlow-boldItalic.fntdata"/><Relationship Id="rId12" Type="http://schemas.openxmlformats.org/officeDocument/2006/relationships/slide" Target="slides/slide5.xml"/><Relationship Id="rId34" Type="http://schemas.openxmlformats.org/officeDocument/2006/relationships/font" Target="fonts/Barlow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gif>
</file>

<file path=ppt/media/image10.gif>
</file>

<file path=ppt/media/image2.png>
</file>

<file path=ppt/media/image3.png>
</file>

<file path=ppt/media/image4.png>
</file>

<file path=ppt/media/image5.gif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4561b1bdda_0_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4561b1bdda_0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4561b1bdda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24561b1bdda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4561b1bdda_0_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24561b1bdda_0_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4561b1bdda_0_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24561b1bdda_0_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24561b1bdda_0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24561b1bdda_0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4561b1bdda_0_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4561b1bdda_0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24561b1bdda_0_1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24561b1bdda_0_1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24561b1bdda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24561b1bdda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24561b1bdda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24561b1bdda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24561b1bdda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24561b1bdda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2804257b0f0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2804257b0f0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4561b1bdda_0_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4561b1bdda_0_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4561b1bdda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24561b1bdda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4561b1bdda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4561b1bdda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4561b1bdda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4561b1bdda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4561b1bdda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4561b1bdda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4561b1bdda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4561b1bdda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24561b1bdda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24561b1bdda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24561b1bdda_0_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24561b1bdda_0_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55" name="Google Shape;55;p14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4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2" name="Google Shape;132;p16"/>
          <p:cNvSpPr txBox="1"/>
          <p:nvPr>
            <p:ph hasCustomPrompt="1"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136" name="Google Shape;136;p17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39" name="Google Shape;139;p18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18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143" name="Google Shape;143;p18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48" name="Google Shape;148;p20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0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1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1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1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1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1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1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1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1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1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1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1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1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8" name="Google Shape;178;p21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2" name="Google Shape;182;p22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8" name="Google Shape;188;p23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3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94" name="Google Shape;194;p24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4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4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4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4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6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209" name="Google Shape;209;p26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6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26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33" name="Google Shape;233;p26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34" name="Google Shape;234;p26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26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3" name="Google Shape;243;p27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44" name="Google Shape;244;p27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5" name="Google Shape;245;p27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46" name="Google Shape;246;p27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7" name="Google Shape;247;p27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8" name="Google Shape;248;p27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9" name="Google Shape;249;p27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50" name="Google Shape;250;p27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1" name="Google Shape;251;p27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6" name="Google Shape;256;p28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28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8" name="Google Shape;258;p28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0" name="Google Shape;260;p28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9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 algn="r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265" name="Google Shape;265;p29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66" name="Google Shape;266;p29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9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9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0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0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0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0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0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0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0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0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0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0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1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6" name="Google Shape;286;p31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87" name="Google Shape;287;p31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1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1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1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1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1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1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1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1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1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1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1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1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1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1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1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1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1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1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1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1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1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1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1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1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1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1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1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1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2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2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2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32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327" name="Google Shape;327;p32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8" name="Google Shape;328;p32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331" name="Google Shape;331;p3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34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35" name="Google Shape;335;p34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4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37" name="Google Shape;337;p34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34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39" name="Google Shape;339;p34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34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41" name="Google Shape;341;p34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34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43" name="Google Shape;343;p34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34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45" name="Google Shape;345;p34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46" name="Google Shape;346;p34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4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5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50" name="Google Shape;350;p35"/>
          <p:cNvSpPr txBox="1"/>
          <p:nvPr>
            <p:ph hasCustomPrompt="1"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35"/>
          <p:cNvSpPr txBox="1"/>
          <p:nvPr>
            <p:ph hasCustomPrompt="1"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52" name="Google Shape;352;p35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5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5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36"/>
          <p:cNvSpPr txBox="1"/>
          <p:nvPr>
            <p:ph hasCustomPrompt="1"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36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6"/>
          <p:cNvSpPr txBox="1"/>
          <p:nvPr>
            <p:ph hasCustomPrompt="1"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60" name="Google Shape;360;p36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hasCustomPrompt="1"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36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6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6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6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6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6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6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6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38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376" name="Google Shape;376;p38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" name="Google Shape;403;p38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8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8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8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8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8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8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8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8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8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8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8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8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416" name="Google Shape;416;p38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9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9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9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2" name="Google Shape;422;p39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3" name="Google Shape;423;p39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24" name="Google Shape;424;p39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9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9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9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9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9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9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9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9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0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0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0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0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0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40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0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0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0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0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0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0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0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0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0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0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0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0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3" name="Google Shape;453;p40"/>
          <p:cNvSpPr txBox="1"/>
          <p:nvPr>
            <p:ph hasCustomPrompt="1"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457" name="Google Shape;457;p41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2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460" name="Google Shape;460;p42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1" name="Google Shape;461;p42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462" name="Google Shape;462;p42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3" name="Google Shape;463;p42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464" name="Google Shape;464;p42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4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469" name="Google Shape;469;p44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44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4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5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5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5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5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5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5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5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5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5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5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5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5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5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5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5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5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5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5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5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5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5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5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5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5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5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5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9" name="Google Shape;499;p45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6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2" name="Google Shape;502;p4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503" name="Google Shape;503;p46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6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7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7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7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09" name="Google Shape;509;p47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7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7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7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8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5" name="Google Shape;515;p48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8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8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8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8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8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8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8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8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8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8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8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50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530" name="Google Shape;530;p50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50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50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0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50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50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50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50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50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50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50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50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50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50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50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0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0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50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Google Shape;548;p50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9" name="Google Shape;549;p50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550" name="Google Shape;550;p50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1" name="Google Shape;551;p50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552" name="Google Shape;552;p50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3" name="Google Shape;553;p50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554" name="Google Shape;554;p50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555" name="Google Shape;555;p50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6" name="Google Shape;556;p50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1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51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51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51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51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51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4" name="Google Shape;564;p51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565" name="Google Shape;565;p51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6" name="Google Shape;566;p51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567" name="Google Shape;567;p51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8" name="Google Shape;568;p51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51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70" name="Google Shape;570;p51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571" name="Google Shape;571;p51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72" name="Google Shape;572;p51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2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5" name="Google Shape;575;p52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6" name="Google Shape;576;p52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77" name="Google Shape;577;p52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8" name="Google Shape;578;p52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79" name="Google Shape;579;p52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0" name="Google Shape;580;p52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1" name="Google Shape;581;p52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2" name="Google Shape;582;p52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3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3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 algn="r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586" name="Google Shape;586;p53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587" name="Google Shape;587;p53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3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3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53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54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4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4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4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54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54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54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54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4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4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4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4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5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55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7" name="Google Shape;607;p55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608" name="Google Shape;608;p55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55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5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5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5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5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55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55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55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55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5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55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5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55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55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55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55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55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55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55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55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5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55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55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5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5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5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5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55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5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5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55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56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6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6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56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56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56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7" name="Google Shape;647;p56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48" name="Google Shape;648;p56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49" name="Google Shape;649;p56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7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652" name="Google Shape;652;p5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8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58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56" name="Google Shape;656;p58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58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58" name="Google Shape;658;p58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58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60" name="Google Shape;660;p58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58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62" name="Google Shape;662;p58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58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64" name="Google Shape;664;p58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58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666" name="Google Shape;666;p58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667" name="Google Shape;667;p58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58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671" name="Google Shape;671;p59"/>
          <p:cNvSpPr txBox="1"/>
          <p:nvPr>
            <p:ph hasCustomPrompt="1"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672" name="Google Shape;672;p59"/>
          <p:cNvSpPr txBox="1"/>
          <p:nvPr>
            <p:ph hasCustomPrompt="1"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673" name="Google Shape;673;p59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9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9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60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60"/>
          <p:cNvSpPr txBox="1"/>
          <p:nvPr>
            <p:ph hasCustomPrompt="1"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679" name="Google Shape;679;p60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60"/>
          <p:cNvSpPr txBox="1"/>
          <p:nvPr>
            <p:ph hasCustomPrompt="1"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681" name="Google Shape;681;p60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2" name="Google Shape;682;p60"/>
          <p:cNvSpPr txBox="1"/>
          <p:nvPr>
            <p:ph hasCustomPrompt="1"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683" name="Google Shape;683;p60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60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0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0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0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0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0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0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0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47.xml"/><Relationship Id="rId24" Type="http://schemas.openxmlformats.org/officeDocument/2006/relationships/theme" Target="../theme/theme4.xml"/><Relationship Id="rId12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53.xml"/><Relationship Id="rId6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sz="2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sz="2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3" name="Google Shape;37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61"/>
          <p:cNvSpPr txBox="1"/>
          <p:nvPr>
            <p:ph type="ctrTitle"/>
          </p:nvPr>
        </p:nvSpPr>
        <p:spPr>
          <a:xfrm>
            <a:off x="718575" y="1369050"/>
            <a:ext cx="50001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/>
              <a:t>INTRODUCTION</a:t>
            </a:r>
            <a:endParaRPr sz="4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/>
              <a:t>TO AZURE </a:t>
            </a:r>
            <a:endParaRPr sz="4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/>
              <a:t>AI SERVICES</a:t>
            </a:r>
            <a:endParaRPr sz="4900"/>
          </a:p>
        </p:txBody>
      </p:sp>
      <p:sp>
        <p:nvSpPr>
          <p:cNvPr id="697" name="Google Shape;697;p61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With Microsoft Azure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698" name="Google Shape;69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800" y="-998050"/>
            <a:ext cx="3076100" cy="30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2025" y="-513175"/>
            <a:ext cx="2106350" cy="21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70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COMPUTER VISION</a:t>
            </a:r>
            <a:endParaRPr/>
          </a:p>
        </p:txBody>
      </p:sp>
      <p:sp>
        <p:nvSpPr>
          <p:cNvPr id="847" name="Google Shape;847;p70"/>
          <p:cNvSpPr txBox="1"/>
          <p:nvPr>
            <p:ph idx="2" type="title"/>
          </p:nvPr>
        </p:nvSpPr>
        <p:spPr>
          <a:xfrm>
            <a:off x="454800" y="1636325"/>
            <a:ext cx="8425200" cy="100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71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COMPUTER VISION IN TRAFFIC</a:t>
            </a:r>
            <a:endParaRPr/>
          </a:p>
        </p:txBody>
      </p:sp>
      <p:pic>
        <p:nvPicPr>
          <p:cNvPr id="853" name="Google Shape;85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100" y="1424375"/>
            <a:ext cx="495300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72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COMPUTER VISION IN USE</a:t>
            </a:r>
            <a:endParaRPr/>
          </a:p>
        </p:txBody>
      </p:sp>
      <p:sp>
        <p:nvSpPr>
          <p:cNvPr id="859" name="Google Shape;859;p72"/>
          <p:cNvSpPr txBox="1"/>
          <p:nvPr>
            <p:ph idx="2" type="ctrTitle"/>
          </p:nvPr>
        </p:nvSpPr>
        <p:spPr>
          <a:xfrm flipH="1">
            <a:off x="193600" y="1621650"/>
            <a:ext cx="2094600" cy="565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Content organisation</a:t>
            </a:r>
            <a:endParaRPr sz="1900"/>
          </a:p>
        </p:txBody>
      </p:sp>
      <p:grpSp>
        <p:nvGrpSpPr>
          <p:cNvPr id="860" name="Google Shape;860;p72"/>
          <p:cNvGrpSpPr/>
          <p:nvPr/>
        </p:nvGrpSpPr>
        <p:grpSpPr>
          <a:xfrm>
            <a:off x="3851848" y="2570562"/>
            <a:ext cx="1440305" cy="2572929"/>
            <a:chOff x="3851848" y="2570562"/>
            <a:chExt cx="1440305" cy="2572929"/>
          </a:xfrm>
        </p:grpSpPr>
        <p:sp>
          <p:nvSpPr>
            <p:cNvPr id="861" name="Google Shape;861;p72"/>
            <p:cNvSpPr/>
            <p:nvPr/>
          </p:nvSpPr>
          <p:spPr>
            <a:xfrm>
              <a:off x="3851848" y="4010317"/>
              <a:ext cx="1440305" cy="719800"/>
            </a:xfrm>
            <a:custGeom>
              <a:rect b="b" l="l" r="r" t="t"/>
              <a:pathLst>
                <a:path extrusionOk="0" h="22492" w="45006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72"/>
            <p:cNvSpPr/>
            <p:nvPr/>
          </p:nvSpPr>
          <p:spPr>
            <a:xfrm>
              <a:off x="4213029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72"/>
            <p:cNvSpPr/>
            <p:nvPr/>
          </p:nvSpPr>
          <p:spPr>
            <a:xfrm>
              <a:off x="3851848" y="2570562"/>
              <a:ext cx="1440305" cy="1439920"/>
            </a:xfrm>
            <a:custGeom>
              <a:rect b="b" l="l" r="r" t="t"/>
              <a:pathLst>
                <a:path extrusionOk="0" h="44994" w="45006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" name="Google Shape;864;p72"/>
          <p:cNvGrpSpPr/>
          <p:nvPr/>
        </p:nvGrpSpPr>
        <p:grpSpPr>
          <a:xfrm>
            <a:off x="413636" y="2570562"/>
            <a:ext cx="1798893" cy="2572929"/>
            <a:chOff x="1349436" y="2570562"/>
            <a:chExt cx="1798893" cy="2572929"/>
          </a:xfrm>
        </p:grpSpPr>
        <p:sp>
          <p:nvSpPr>
            <p:cNvPr id="865" name="Google Shape;865;p72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72"/>
            <p:cNvSpPr/>
            <p:nvPr/>
          </p:nvSpPr>
          <p:spPr>
            <a:xfrm>
              <a:off x="1349436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72"/>
            <p:cNvSpPr/>
            <p:nvPr/>
          </p:nvSpPr>
          <p:spPr>
            <a:xfrm>
              <a:off x="2428436" y="473001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72"/>
            <p:cNvSpPr/>
            <p:nvPr/>
          </p:nvSpPr>
          <p:spPr>
            <a:xfrm>
              <a:off x="1349436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72"/>
          <p:cNvGrpSpPr/>
          <p:nvPr/>
        </p:nvGrpSpPr>
        <p:grpSpPr>
          <a:xfrm>
            <a:off x="6931480" y="2570562"/>
            <a:ext cx="1798893" cy="2572929"/>
            <a:chOff x="5995705" y="2570562"/>
            <a:chExt cx="1798893" cy="2572929"/>
          </a:xfrm>
        </p:grpSpPr>
        <p:sp>
          <p:nvSpPr>
            <p:cNvPr id="870" name="Google Shape;870;p72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72"/>
            <p:cNvSpPr/>
            <p:nvPr/>
          </p:nvSpPr>
          <p:spPr>
            <a:xfrm>
              <a:off x="5995705" y="4010317"/>
              <a:ext cx="1798893" cy="719800"/>
            </a:xfrm>
            <a:custGeom>
              <a:rect b="b" l="l" r="r" t="t"/>
              <a:pathLst>
                <a:path extrusionOk="0" h="22492" w="56211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72"/>
            <p:cNvSpPr/>
            <p:nvPr/>
          </p:nvSpPr>
          <p:spPr>
            <a:xfrm>
              <a:off x="6354614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72"/>
            <p:cNvSpPr/>
            <p:nvPr/>
          </p:nvSpPr>
          <p:spPr>
            <a:xfrm>
              <a:off x="5995705" y="4730018"/>
              <a:ext cx="720184" cy="413472"/>
            </a:xfrm>
            <a:custGeom>
              <a:rect b="b" l="l" r="r" t="t"/>
              <a:pathLst>
                <a:path extrusionOk="0" h="12920" w="22504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" name="Google Shape;874;p72"/>
          <p:cNvSpPr txBox="1"/>
          <p:nvPr>
            <p:ph idx="7" type="ctrTitle"/>
          </p:nvPr>
        </p:nvSpPr>
        <p:spPr>
          <a:xfrm flipH="1">
            <a:off x="3672602" y="1746625"/>
            <a:ext cx="1798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Autonomous vehicles</a:t>
            </a:r>
            <a:endParaRPr sz="1900"/>
          </a:p>
        </p:txBody>
      </p:sp>
      <p:sp>
        <p:nvSpPr>
          <p:cNvPr id="875" name="Google Shape;875;p72"/>
          <p:cNvSpPr txBox="1"/>
          <p:nvPr>
            <p:ph idx="8" type="ctrTitle"/>
          </p:nvPr>
        </p:nvSpPr>
        <p:spPr>
          <a:xfrm flipH="1">
            <a:off x="5509750" y="1689150"/>
            <a:ext cx="1798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Healthcare</a:t>
            </a:r>
            <a:endParaRPr sz="1900"/>
          </a:p>
        </p:txBody>
      </p:sp>
      <p:sp>
        <p:nvSpPr>
          <p:cNvPr id="876" name="Google Shape;876;p72"/>
          <p:cNvSpPr/>
          <p:nvPr/>
        </p:nvSpPr>
        <p:spPr>
          <a:xfrm>
            <a:off x="7678701" y="2875351"/>
            <a:ext cx="813307" cy="669010"/>
          </a:xfrm>
          <a:custGeom>
            <a:rect b="b" l="l" r="r" t="t"/>
            <a:pathLst>
              <a:path extrusionOk="0" h="18411" w="24041">
                <a:moveTo>
                  <a:pt x="23265" y="7972"/>
                </a:moveTo>
                <a:lnTo>
                  <a:pt x="23265" y="10454"/>
                </a:lnTo>
                <a:lnTo>
                  <a:pt x="16379" y="10454"/>
                </a:lnTo>
                <a:lnTo>
                  <a:pt x="16379" y="7972"/>
                </a:lnTo>
                <a:close/>
                <a:moveTo>
                  <a:pt x="19326" y="3288"/>
                </a:moveTo>
                <a:lnTo>
                  <a:pt x="19326" y="7197"/>
                </a:lnTo>
                <a:lnTo>
                  <a:pt x="15976" y="7197"/>
                </a:lnTo>
                <a:cubicBezTo>
                  <a:pt x="15774" y="7197"/>
                  <a:pt x="15603" y="7352"/>
                  <a:pt x="15603" y="7553"/>
                </a:cubicBezTo>
                <a:lnTo>
                  <a:pt x="15603" y="10857"/>
                </a:lnTo>
                <a:cubicBezTo>
                  <a:pt x="15603" y="11059"/>
                  <a:pt x="15774" y="11229"/>
                  <a:pt x="15976" y="11229"/>
                </a:cubicBezTo>
                <a:lnTo>
                  <a:pt x="19326" y="11229"/>
                </a:lnTo>
                <a:lnTo>
                  <a:pt x="19326" y="16208"/>
                </a:lnTo>
                <a:lnTo>
                  <a:pt x="10532" y="16208"/>
                </a:lnTo>
                <a:lnTo>
                  <a:pt x="10532" y="14750"/>
                </a:lnTo>
                <a:cubicBezTo>
                  <a:pt x="10532" y="14548"/>
                  <a:pt x="10361" y="14378"/>
                  <a:pt x="10160" y="14378"/>
                </a:cubicBezTo>
                <a:lnTo>
                  <a:pt x="5755" y="14378"/>
                </a:lnTo>
                <a:lnTo>
                  <a:pt x="5755" y="11229"/>
                </a:lnTo>
                <a:lnTo>
                  <a:pt x="10160" y="11229"/>
                </a:lnTo>
                <a:cubicBezTo>
                  <a:pt x="10361" y="11229"/>
                  <a:pt x="10532" y="11059"/>
                  <a:pt x="10532" y="10857"/>
                </a:cubicBezTo>
                <a:lnTo>
                  <a:pt x="10532" y="7553"/>
                </a:lnTo>
                <a:cubicBezTo>
                  <a:pt x="10532" y="7352"/>
                  <a:pt x="10361" y="7197"/>
                  <a:pt x="10160" y="7197"/>
                </a:cubicBezTo>
                <a:lnTo>
                  <a:pt x="5755" y="7197"/>
                </a:lnTo>
                <a:lnTo>
                  <a:pt x="5755" y="4033"/>
                </a:lnTo>
                <a:lnTo>
                  <a:pt x="10160" y="4033"/>
                </a:lnTo>
                <a:cubicBezTo>
                  <a:pt x="10361" y="4033"/>
                  <a:pt x="10532" y="3878"/>
                  <a:pt x="10532" y="3661"/>
                </a:cubicBezTo>
                <a:lnTo>
                  <a:pt x="10532" y="3288"/>
                </a:lnTo>
                <a:close/>
                <a:moveTo>
                  <a:pt x="373" y="0"/>
                </a:moveTo>
                <a:cubicBezTo>
                  <a:pt x="171" y="0"/>
                  <a:pt x="1" y="171"/>
                  <a:pt x="1" y="372"/>
                </a:cubicBezTo>
                <a:lnTo>
                  <a:pt x="1" y="3661"/>
                </a:lnTo>
                <a:cubicBezTo>
                  <a:pt x="1" y="3878"/>
                  <a:pt x="171" y="4033"/>
                  <a:pt x="373" y="4033"/>
                </a:cubicBezTo>
                <a:lnTo>
                  <a:pt x="4778" y="4033"/>
                </a:lnTo>
                <a:lnTo>
                  <a:pt x="4778" y="7197"/>
                </a:lnTo>
                <a:lnTo>
                  <a:pt x="373" y="7197"/>
                </a:lnTo>
                <a:cubicBezTo>
                  <a:pt x="171" y="7197"/>
                  <a:pt x="1" y="7352"/>
                  <a:pt x="1" y="7553"/>
                </a:cubicBezTo>
                <a:lnTo>
                  <a:pt x="1" y="10857"/>
                </a:lnTo>
                <a:cubicBezTo>
                  <a:pt x="1" y="11059"/>
                  <a:pt x="171" y="11229"/>
                  <a:pt x="373" y="11229"/>
                </a:cubicBezTo>
                <a:lnTo>
                  <a:pt x="4778" y="11229"/>
                </a:lnTo>
                <a:lnTo>
                  <a:pt x="4778" y="14378"/>
                </a:lnTo>
                <a:lnTo>
                  <a:pt x="373" y="14378"/>
                </a:lnTo>
                <a:cubicBezTo>
                  <a:pt x="171" y="14378"/>
                  <a:pt x="1" y="14548"/>
                  <a:pt x="1" y="14750"/>
                </a:cubicBezTo>
                <a:lnTo>
                  <a:pt x="1" y="18053"/>
                </a:lnTo>
                <a:cubicBezTo>
                  <a:pt x="1" y="18255"/>
                  <a:pt x="171" y="18410"/>
                  <a:pt x="373" y="18410"/>
                </a:cubicBezTo>
                <a:lnTo>
                  <a:pt x="10160" y="18410"/>
                </a:lnTo>
                <a:cubicBezTo>
                  <a:pt x="10361" y="18410"/>
                  <a:pt x="10532" y="18255"/>
                  <a:pt x="10532" y="18053"/>
                </a:cubicBezTo>
                <a:lnTo>
                  <a:pt x="10532" y="17185"/>
                </a:lnTo>
                <a:lnTo>
                  <a:pt x="19822" y="17185"/>
                </a:lnTo>
                <a:cubicBezTo>
                  <a:pt x="20101" y="17185"/>
                  <a:pt x="20318" y="16968"/>
                  <a:pt x="20318" y="16704"/>
                </a:cubicBezTo>
                <a:lnTo>
                  <a:pt x="20318" y="11229"/>
                </a:lnTo>
                <a:lnTo>
                  <a:pt x="23668" y="11229"/>
                </a:lnTo>
                <a:cubicBezTo>
                  <a:pt x="23870" y="11229"/>
                  <a:pt x="24041" y="11059"/>
                  <a:pt x="24041" y="10857"/>
                </a:cubicBezTo>
                <a:lnTo>
                  <a:pt x="24041" y="7553"/>
                </a:lnTo>
                <a:cubicBezTo>
                  <a:pt x="24041" y="7352"/>
                  <a:pt x="23870" y="7197"/>
                  <a:pt x="23668" y="7197"/>
                </a:cubicBezTo>
                <a:lnTo>
                  <a:pt x="20318" y="7197"/>
                </a:lnTo>
                <a:lnTo>
                  <a:pt x="20318" y="2792"/>
                </a:lnTo>
                <a:cubicBezTo>
                  <a:pt x="20318" y="2513"/>
                  <a:pt x="20101" y="2296"/>
                  <a:pt x="19822" y="2296"/>
                </a:cubicBezTo>
                <a:lnTo>
                  <a:pt x="10532" y="2296"/>
                </a:lnTo>
                <a:lnTo>
                  <a:pt x="10532" y="372"/>
                </a:lnTo>
                <a:cubicBezTo>
                  <a:pt x="10532" y="171"/>
                  <a:pt x="10361" y="0"/>
                  <a:pt x="10160" y="0"/>
                </a:cubicBezTo>
                <a:close/>
              </a:path>
            </a:pathLst>
          </a:custGeom>
          <a:solidFill>
            <a:srgbClr val="1B1464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7" name="Google Shape;877;p72"/>
          <p:cNvCxnSpPr/>
          <p:nvPr/>
        </p:nvCxnSpPr>
        <p:spPr>
          <a:xfrm>
            <a:off x="2144525" y="4004950"/>
            <a:ext cx="813300" cy="747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8" name="Google Shape;878;p72"/>
          <p:cNvGrpSpPr/>
          <p:nvPr/>
        </p:nvGrpSpPr>
        <p:grpSpPr>
          <a:xfrm>
            <a:off x="2136511" y="2570562"/>
            <a:ext cx="1508513" cy="2564679"/>
            <a:chOff x="2136511" y="2570562"/>
            <a:chExt cx="1508513" cy="2564679"/>
          </a:xfrm>
        </p:grpSpPr>
        <p:sp>
          <p:nvSpPr>
            <p:cNvPr id="879" name="Google Shape;879;p72"/>
            <p:cNvSpPr/>
            <p:nvPr/>
          </p:nvSpPr>
          <p:spPr>
            <a:xfrm>
              <a:off x="2925224" y="4721768"/>
              <a:ext cx="719800" cy="413472"/>
            </a:xfrm>
            <a:custGeom>
              <a:rect b="b" l="l" r="r" t="t"/>
              <a:pathLst>
                <a:path extrusionOk="0" h="12920" w="22492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72"/>
            <p:cNvSpPr/>
            <p:nvPr/>
          </p:nvSpPr>
          <p:spPr>
            <a:xfrm>
              <a:off x="2136511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" name="Google Shape;881;p72"/>
            <p:cNvCxnSpPr/>
            <p:nvPr/>
          </p:nvCxnSpPr>
          <p:spPr>
            <a:xfrm>
              <a:off x="3571875" y="3987550"/>
              <a:ext cx="62700" cy="7521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" name="Google Shape;882;p72"/>
          <p:cNvGrpSpPr/>
          <p:nvPr/>
        </p:nvGrpSpPr>
        <p:grpSpPr>
          <a:xfrm>
            <a:off x="5574880" y="2570562"/>
            <a:ext cx="1516137" cy="2564679"/>
            <a:chOff x="5574880" y="2570562"/>
            <a:chExt cx="1516137" cy="2564679"/>
          </a:xfrm>
        </p:grpSpPr>
        <p:sp>
          <p:nvSpPr>
            <p:cNvPr id="883" name="Google Shape;883;p72"/>
            <p:cNvSpPr/>
            <p:nvPr/>
          </p:nvSpPr>
          <p:spPr>
            <a:xfrm>
              <a:off x="5651064" y="2570562"/>
              <a:ext cx="1439952" cy="1439920"/>
            </a:xfrm>
            <a:custGeom>
              <a:rect b="b" l="l" r="r" t="t"/>
              <a:pathLst>
                <a:path extrusionOk="0" h="44994" w="44995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72"/>
            <p:cNvSpPr/>
            <p:nvPr/>
          </p:nvSpPr>
          <p:spPr>
            <a:xfrm>
              <a:off x="5574880" y="4721768"/>
              <a:ext cx="720184" cy="413472"/>
            </a:xfrm>
            <a:custGeom>
              <a:rect b="b" l="l" r="r" t="t"/>
              <a:pathLst>
                <a:path extrusionOk="0" h="12920" w="22504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5" name="Google Shape;885;p72"/>
            <p:cNvCxnSpPr/>
            <p:nvPr/>
          </p:nvCxnSpPr>
          <p:spPr>
            <a:xfrm flipH="1">
              <a:off x="6278475" y="3956850"/>
              <a:ext cx="809700" cy="78150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86" name="Google Shape;886;p72"/>
          <p:cNvCxnSpPr/>
          <p:nvPr/>
        </p:nvCxnSpPr>
        <p:spPr>
          <a:xfrm flipH="1">
            <a:off x="5588250" y="3980650"/>
            <a:ext cx="83100" cy="762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7" name="Google Shape;887;p72"/>
          <p:cNvSpPr txBox="1"/>
          <p:nvPr>
            <p:ph idx="8" type="ctrTitle"/>
          </p:nvPr>
        </p:nvSpPr>
        <p:spPr>
          <a:xfrm flipH="1">
            <a:off x="2041541" y="1670425"/>
            <a:ext cx="14403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Sports</a:t>
            </a:r>
            <a:endParaRPr sz="1900"/>
          </a:p>
        </p:txBody>
      </p:sp>
      <p:sp>
        <p:nvSpPr>
          <p:cNvPr id="888" name="Google Shape;888;p72"/>
          <p:cNvSpPr txBox="1"/>
          <p:nvPr>
            <p:ph idx="8" type="ctrTitle"/>
          </p:nvPr>
        </p:nvSpPr>
        <p:spPr>
          <a:xfrm flipH="1">
            <a:off x="7244324" y="1727925"/>
            <a:ext cx="16680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Augmented reality</a:t>
            </a:r>
            <a:endParaRPr sz="1900"/>
          </a:p>
        </p:txBody>
      </p:sp>
      <p:grpSp>
        <p:nvGrpSpPr>
          <p:cNvPr id="889" name="Google Shape;889;p72"/>
          <p:cNvGrpSpPr/>
          <p:nvPr/>
        </p:nvGrpSpPr>
        <p:grpSpPr>
          <a:xfrm>
            <a:off x="2421490" y="2955802"/>
            <a:ext cx="754543" cy="668997"/>
            <a:chOff x="2166043" y="3351344"/>
            <a:chExt cx="369566" cy="349803"/>
          </a:xfrm>
        </p:grpSpPr>
        <p:sp>
          <p:nvSpPr>
            <p:cNvPr id="890" name="Google Shape;890;p72"/>
            <p:cNvSpPr/>
            <p:nvPr/>
          </p:nvSpPr>
          <p:spPr>
            <a:xfrm>
              <a:off x="2166357" y="3351344"/>
              <a:ext cx="369252" cy="349803"/>
            </a:xfrm>
            <a:custGeom>
              <a:rect b="b" l="l" r="r" t="t"/>
              <a:pathLst>
                <a:path extrusionOk="0" h="23363" w="24662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72"/>
            <p:cNvSpPr/>
            <p:nvPr/>
          </p:nvSpPr>
          <p:spPr>
            <a:xfrm>
              <a:off x="2166043" y="3351344"/>
              <a:ext cx="353516" cy="335624"/>
            </a:xfrm>
            <a:custGeom>
              <a:rect b="b" l="l" r="r" t="t"/>
              <a:pathLst>
                <a:path extrusionOk="0" h="22416" w="23611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72"/>
            <p:cNvSpPr/>
            <p:nvPr/>
          </p:nvSpPr>
          <p:spPr>
            <a:xfrm>
              <a:off x="2373487" y="3352332"/>
              <a:ext cx="159292" cy="158978"/>
            </a:xfrm>
            <a:custGeom>
              <a:rect b="b" l="l" r="r" t="t"/>
              <a:pathLst>
                <a:path extrusionOk="0" h="10618" w="10639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72"/>
            <p:cNvSpPr/>
            <p:nvPr/>
          </p:nvSpPr>
          <p:spPr>
            <a:xfrm>
              <a:off x="2373487" y="3352332"/>
              <a:ext cx="71149" cy="45337"/>
            </a:xfrm>
            <a:custGeom>
              <a:rect b="b" l="l" r="r" t="t"/>
              <a:pathLst>
                <a:path extrusionOk="0" h="3028" w="4752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72"/>
            <p:cNvSpPr/>
            <p:nvPr/>
          </p:nvSpPr>
          <p:spPr>
            <a:xfrm>
              <a:off x="2275596" y="3447587"/>
              <a:ext cx="166195" cy="157032"/>
            </a:xfrm>
            <a:custGeom>
              <a:rect b="b" l="l" r="r" t="t"/>
              <a:pathLst>
                <a:path extrusionOk="0" h="10488" w="1110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72"/>
            <p:cNvSpPr/>
            <p:nvPr/>
          </p:nvSpPr>
          <p:spPr>
            <a:xfrm>
              <a:off x="2284191" y="3555853"/>
              <a:ext cx="46774" cy="42657"/>
            </a:xfrm>
            <a:custGeom>
              <a:rect b="b" l="l" r="r" t="t"/>
              <a:pathLst>
                <a:path extrusionOk="0" h="2849" w="3124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72"/>
            <p:cNvSpPr/>
            <p:nvPr/>
          </p:nvSpPr>
          <p:spPr>
            <a:xfrm>
              <a:off x="2317235" y="3521342"/>
              <a:ext cx="47418" cy="43166"/>
            </a:xfrm>
            <a:custGeom>
              <a:rect b="b" l="l" r="r" t="t"/>
              <a:pathLst>
                <a:path extrusionOk="0" h="2883" w="3167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72"/>
            <p:cNvSpPr/>
            <p:nvPr/>
          </p:nvSpPr>
          <p:spPr>
            <a:xfrm>
              <a:off x="2352121" y="3487863"/>
              <a:ext cx="46475" cy="42657"/>
            </a:xfrm>
            <a:custGeom>
              <a:rect b="b" l="l" r="r" t="t"/>
              <a:pathLst>
                <a:path extrusionOk="0" h="2849" w="3104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72"/>
            <p:cNvSpPr/>
            <p:nvPr/>
          </p:nvSpPr>
          <p:spPr>
            <a:xfrm>
              <a:off x="2386108" y="3453861"/>
              <a:ext cx="46475" cy="42732"/>
            </a:xfrm>
            <a:custGeom>
              <a:rect b="b" l="l" r="r" t="t"/>
              <a:pathLst>
                <a:path extrusionOk="0" h="2854" w="3104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1B1464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72"/>
          <p:cNvGrpSpPr/>
          <p:nvPr/>
        </p:nvGrpSpPr>
        <p:grpSpPr>
          <a:xfrm>
            <a:off x="4232694" y="2912759"/>
            <a:ext cx="754519" cy="669002"/>
            <a:chOff x="4875937" y="2468731"/>
            <a:chExt cx="407122" cy="315448"/>
          </a:xfrm>
        </p:grpSpPr>
        <p:sp>
          <p:nvSpPr>
            <p:cNvPr id="900" name="Google Shape;900;p72"/>
            <p:cNvSpPr/>
            <p:nvPr/>
          </p:nvSpPr>
          <p:spPr>
            <a:xfrm>
              <a:off x="4876199" y="2482801"/>
              <a:ext cx="223041" cy="247380"/>
            </a:xfrm>
            <a:custGeom>
              <a:rect b="b" l="l" r="r" t="t"/>
              <a:pathLst>
                <a:path extrusionOk="0" h="9442" w="8513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72"/>
            <p:cNvSpPr/>
            <p:nvPr/>
          </p:nvSpPr>
          <p:spPr>
            <a:xfrm>
              <a:off x="5044456" y="2482801"/>
              <a:ext cx="54784" cy="247642"/>
            </a:xfrm>
            <a:custGeom>
              <a:rect b="b" l="l" r="r" t="t"/>
              <a:pathLst>
                <a:path extrusionOk="0" h="9452" w="2091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72"/>
            <p:cNvSpPr/>
            <p:nvPr/>
          </p:nvSpPr>
          <p:spPr>
            <a:xfrm>
              <a:off x="5099214" y="2530249"/>
              <a:ext cx="183845" cy="200194"/>
            </a:xfrm>
            <a:custGeom>
              <a:rect b="b" l="l" r="r" t="t"/>
              <a:pathLst>
                <a:path extrusionOk="0" h="7641" w="7017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72"/>
            <p:cNvSpPr/>
            <p:nvPr/>
          </p:nvSpPr>
          <p:spPr>
            <a:xfrm>
              <a:off x="5169770" y="2530249"/>
              <a:ext cx="113289" cy="200194"/>
            </a:xfrm>
            <a:custGeom>
              <a:rect b="b" l="l" r="r" t="t"/>
              <a:pathLst>
                <a:path extrusionOk="0" h="7641" w="4324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72"/>
            <p:cNvSpPr/>
            <p:nvPr/>
          </p:nvSpPr>
          <p:spPr>
            <a:xfrm>
              <a:off x="5141396" y="2560405"/>
              <a:ext cx="75115" cy="69849"/>
            </a:xfrm>
            <a:custGeom>
              <a:rect b="b" l="l" r="r" t="t"/>
              <a:pathLst>
                <a:path extrusionOk="0" h="2666" w="2867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72"/>
            <p:cNvSpPr/>
            <p:nvPr/>
          </p:nvSpPr>
          <p:spPr>
            <a:xfrm>
              <a:off x="5128846" y="2512669"/>
              <a:ext cx="62042" cy="17606"/>
            </a:xfrm>
            <a:custGeom>
              <a:rect b="b" l="l" r="r" t="t"/>
              <a:pathLst>
                <a:path extrusionOk="0" h="672" w="2368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72"/>
            <p:cNvSpPr/>
            <p:nvPr/>
          </p:nvSpPr>
          <p:spPr>
            <a:xfrm>
              <a:off x="5135867" y="2468731"/>
              <a:ext cx="47998" cy="43728"/>
            </a:xfrm>
            <a:custGeom>
              <a:rect b="b" l="l" r="r" t="t"/>
              <a:pathLst>
                <a:path extrusionOk="0" h="1669" w="1832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72"/>
            <p:cNvSpPr/>
            <p:nvPr/>
          </p:nvSpPr>
          <p:spPr>
            <a:xfrm>
              <a:off x="5150697" y="2468731"/>
              <a:ext cx="33405" cy="43728"/>
            </a:xfrm>
            <a:custGeom>
              <a:rect b="b" l="l" r="r" t="t"/>
              <a:pathLst>
                <a:path extrusionOk="0" h="1669" w="1275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72"/>
            <p:cNvSpPr/>
            <p:nvPr/>
          </p:nvSpPr>
          <p:spPr>
            <a:xfrm>
              <a:off x="4924905" y="2690488"/>
              <a:ext cx="109778" cy="93691"/>
            </a:xfrm>
            <a:custGeom>
              <a:rect b="b" l="l" r="r" t="t"/>
              <a:pathLst>
                <a:path extrusionOk="0" h="3576" w="419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72"/>
            <p:cNvSpPr/>
            <p:nvPr/>
          </p:nvSpPr>
          <p:spPr>
            <a:xfrm>
              <a:off x="4949533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72"/>
            <p:cNvSpPr/>
            <p:nvPr/>
          </p:nvSpPr>
          <p:spPr>
            <a:xfrm>
              <a:off x="4961087" y="2717605"/>
              <a:ext cx="46479" cy="39824"/>
            </a:xfrm>
            <a:custGeom>
              <a:rect b="b" l="l" r="r" t="t"/>
              <a:pathLst>
                <a:path extrusionOk="0" h="1520" w="1774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72"/>
            <p:cNvSpPr/>
            <p:nvPr/>
          </p:nvSpPr>
          <p:spPr>
            <a:xfrm>
              <a:off x="5121300" y="2690488"/>
              <a:ext cx="109516" cy="93691"/>
            </a:xfrm>
            <a:custGeom>
              <a:rect b="b" l="l" r="r" t="t"/>
              <a:pathLst>
                <a:path extrusionOk="0" h="3576" w="418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72"/>
            <p:cNvSpPr/>
            <p:nvPr/>
          </p:nvSpPr>
          <p:spPr>
            <a:xfrm>
              <a:off x="5144409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72"/>
            <p:cNvSpPr/>
            <p:nvPr/>
          </p:nvSpPr>
          <p:spPr>
            <a:xfrm>
              <a:off x="5157220" y="2717605"/>
              <a:ext cx="46741" cy="39824"/>
            </a:xfrm>
            <a:custGeom>
              <a:rect b="b" l="l" r="r" t="t"/>
              <a:pathLst>
                <a:path extrusionOk="0" h="1520" w="1784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72"/>
            <p:cNvSpPr/>
            <p:nvPr/>
          </p:nvSpPr>
          <p:spPr>
            <a:xfrm>
              <a:off x="4936223" y="2525245"/>
              <a:ext cx="102730" cy="102494"/>
            </a:xfrm>
            <a:custGeom>
              <a:rect b="b" l="l" r="r" t="t"/>
              <a:pathLst>
                <a:path extrusionOk="0" h="3912" w="3921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72"/>
            <p:cNvSpPr/>
            <p:nvPr/>
          </p:nvSpPr>
          <p:spPr>
            <a:xfrm>
              <a:off x="5098952" y="2670890"/>
              <a:ext cx="183872" cy="59815"/>
            </a:xfrm>
            <a:custGeom>
              <a:rect b="b" l="l" r="r" t="t"/>
              <a:pathLst>
                <a:path extrusionOk="0" h="2283" w="7018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72"/>
            <p:cNvSpPr/>
            <p:nvPr/>
          </p:nvSpPr>
          <p:spPr>
            <a:xfrm>
              <a:off x="5233069" y="2670890"/>
              <a:ext cx="49990" cy="59553"/>
            </a:xfrm>
            <a:custGeom>
              <a:rect b="b" l="l" r="r" t="t"/>
              <a:pathLst>
                <a:path extrusionOk="0" h="2273" w="1908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72"/>
            <p:cNvSpPr/>
            <p:nvPr/>
          </p:nvSpPr>
          <p:spPr>
            <a:xfrm>
              <a:off x="4875937" y="2670655"/>
              <a:ext cx="223303" cy="59788"/>
            </a:xfrm>
            <a:custGeom>
              <a:rect b="b" l="l" r="r" t="t"/>
              <a:pathLst>
                <a:path extrusionOk="0" h="2282" w="8523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72"/>
            <p:cNvSpPr/>
            <p:nvPr/>
          </p:nvSpPr>
          <p:spPr>
            <a:xfrm>
              <a:off x="5063529" y="2670890"/>
              <a:ext cx="35711" cy="59815"/>
            </a:xfrm>
            <a:custGeom>
              <a:rect b="b" l="l" r="r" t="t"/>
              <a:pathLst>
                <a:path extrusionOk="0" h="2283" w="1363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72"/>
          <p:cNvGrpSpPr/>
          <p:nvPr/>
        </p:nvGrpSpPr>
        <p:grpSpPr>
          <a:xfrm>
            <a:off x="6051457" y="2912754"/>
            <a:ext cx="754487" cy="668987"/>
            <a:chOff x="7953101" y="2436584"/>
            <a:chExt cx="361691" cy="362163"/>
          </a:xfrm>
        </p:grpSpPr>
        <p:sp>
          <p:nvSpPr>
            <p:cNvPr id="920" name="Google Shape;920;p72"/>
            <p:cNvSpPr/>
            <p:nvPr/>
          </p:nvSpPr>
          <p:spPr>
            <a:xfrm>
              <a:off x="7960673" y="2452906"/>
              <a:ext cx="304392" cy="345840"/>
            </a:xfrm>
            <a:custGeom>
              <a:rect b="b" l="l" r="r" t="t"/>
              <a:pathLst>
                <a:path extrusionOk="0" h="13200" w="11618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72"/>
            <p:cNvSpPr/>
            <p:nvPr/>
          </p:nvSpPr>
          <p:spPr>
            <a:xfrm>
              <a:off x="8012156" y="2436846"/>
              <a:ext cx="40453" cy="46977"/>
            </a:xfrm>
            <a:custGeom>
              <a:rect b="b" l="l" r="r" t="t"/>
              <a:pathLst>
                <a:path extrusionOk="0" h="1793" w="1544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72"/>
            <p:cNvSpPr/>
            <p:nvPr/>
          </p:nvSpPr>
          <p:spPr>
            <a:xfrm>
              <a:off x="8012156" y="2436584"/>
              <a:ext cx="23108" cy="47239"/>
            </a:xfrm>
            <a:custGeom>
              <a:rect b="b" l="l" r="r" t="t"/>
              <a:pathLst>
                <a:path extrusionOk="0" h="1803" w="882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72"/>
            <p:cNvSpPr/>
            <p:nvPr/>
          </p:nvSpPr>
          <p:spPr>
            <a:xfrm>
              <a:off x="8098773" y="2436846"/>
              <a:ext cx="40479" cy="46977"/>
            </a:xfrm>
            <a:custGeom>
              <a:rect b="b" l="l" r="r" t="t"/>
              <a:pathLst>
                <a:path extrusionOk="0" h="1793" w="1545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72"/>
            <p:cNvSpPr/>
            <p:nvPr/>
          </p:nvSpPr>
          <p:spPr>
            <a:xfrm>
              <a:off x="8116117" y="2436584"/>
              <a:ext cx="23135" cy="47239"/>
            </a:xfrm>
            <a:custGeom>
              <a:rect b="b" l="l" r="r" t="t"/>
              <a:pathLst>
                <a:path extrusionOk="0" h="1803" w="883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72"/>
            <p:cNvSpPr/>
            <p:nvPr/>
          </p:nvSpPr>
          <p:spPr>
            <a:xfrm>
              <a:off x="8204254" y="2591085"/>
              <a:ext cx="108023" cy="102940"/>
            </a:xfrm>
            <a:custGeom>
              <a:rect b="b" l="l" r="r" t="t"/>
              <a:pathLst>
                <a:path extrusionOk="0" h="3929" w="4123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72"/>
            <p:cNvSpPr/>
            <p:nvPr/>
          </p:nvSpPr>
          <p:spPr>
            <a:xfrm>
              <a:off x="8244183" y="2591085"/>
              <a:ext cx="70609" cy="102992"/>
            </a:xfrm>
            <a:custGeom>
              <a:rect b="b" l="l" r="r" t="t"/>
              <a:pathLst>
                <a:path extrusionOk="0" h="3931" w="2695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72"/>
            <p:cNvSpPr/>
            <p:nvPr/>
          </p:nvSpPr>
          <p:spPr>
            <a:xfrm>
              <a:off x="8234646" y="2624936"/>
              <a:ext cx="40977" cy="35291"/>
            </a:xfrm>
            <a:custGeom>
              <a:rect b="b" l="l" r="r" t="t"/>
              <a:pathLst>
                <a:path extrusionOk="0" h="1347" w="1564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72"/>
            <p:cNvSpPr/>
            <p:nvPr/>
          </p:nvSpPr>
          <p:spPr>
            <a:xfrm>
              <a:off x="7953101" y="2520214"/>
              <a:ext cx="244446" cy="184867"/>
            </a:xfrm>
            <a:custGeom>
              <a:rect b="b" l="l" r="r" t="t"/>
              <a:pathLst>
                <a:path extrusionOk="0" h="7056" w="933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" name="Google Shape;929;p72"/>
          <p:cNvGrpSpPr/>
          <p:nvPr/>
        </p:nvGrpSpPr>
        <p:grpSpPr>
          <a:xfrm>
            <a:off x="720006" y="2926245"/>
            <a:ext cx="754511" cy="728117"/>
            <a:chOff x="3512070" y="1956222"/>
            <a:chExt cx="373983" cy="363622"/>
          </a:xfrm>
        </p:grpSpPr>
        <p:sp>
          <p:nvSpPr>
            <p:cNvPr id="930" name="Google Shape;930;p72"/>
            <p:cNvSpPr/>
            <p:nvPr/>
          </p:nvSpPr>
          <p:spPr>
            <a:xfrm>
              <a:off x="3547316" y="2232314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72"/>
            <p:cNvSpPr/>
            <p:nvPr/>
          </p:nvSpPr>
          <p:spPr>
            <a:xfrm>
              <a:off x="3548903" y="2232314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72"/>
            <p:cNvSpPr/>
            <p:nvPr/>
          </p:nvSpPr>
          <p:spPr>
            <a:xfrm>
              <a:off x="3515215" y="2198312"/>
              <a:ext cx="370524" cy="121217"/>
            </a:xfrm>
            <a:custGeom>
              <a:rect b="b" l="l" r="r" t="t"/>
              <a:pathLst>
                <a:path extrusionOk="0" h="8096" w="24747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72"/>
            <p:cNvSpPr/>
            <p:nvPr/>
          </p:nvSpPr>
          <p:spPr>
            <a:xfrm>
              <a:off x="3864628" y="2198626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72"/>
            <p:cNvSpPr/>
            <p:nvPr/>
          </p:nvSpPr>
          <p:spPr>
            <a:xfrm>
              <a:off x="3864628" y="2286141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72"/>
            <p:cNvSpPr/>
            <p:nvPr/>
          </p:nvSpPr>
          <p:spPr>
            <a:xfrm>
              <a:off x="3574401" y="2259070"/>
              <a:ext cx="52583" cy="52838"/>
            </a:xfrm>
            <a:custGeom>
              <a:rect b="b" l="l" r="r" t="t"/>
              <a:pathLst>
                <a:path extrusionOk="0" h="3529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72"/>
            <p:cNvSpPr/>
            <p:nvPr/>
          </p:nvSpPr>
          <p:spPr>
            <a:xfrm>
              <a:off x="3547316" y="1990239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2"/>
            <p:cNvSpPr/>
            <p:nvPr/>
          </p:nvSpPr>
          <p:spPr>
            <a:xfrm>
              <a:off x="3548903" y="1990239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2"/>
            <p:cNvSpPr/>
            <p:nvPr/>
          </p:nvSpPr>
          <p:spPr>
            <a:xfrm>
              <a:off x="3512070" y="1956222"/>
              <a:ext cx="373669" cy="121247"/>
            </a:xfrm>
            <a:custGeom>
              <a:rect b="b" l="l" r="r" t="t"/>
              <a:pathLst>
                <a:path extrusionOk="0" h="8098" w="24957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2"/>
            <p:cNvSpPr/>
            <p:nvPr/>
          </p:nvSpPr>
          <p:spPr>
            <a:xfrm>
              <a:off x="3864628" y="1956566"/>
              <a:ext cx="21426" cy="33688"/>
            </a:xfrm>
            <a:custGeom>
              <a:rect b="b" l="l" r="r" t="t"/>
              <a:pathLst>
                <a:path extrusionOk="0" h="2250" w="1431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2"/>
            <p:cNvSpPr/>
            <p:nvPr/>
          </p:nvSpPr>
          <p:spPr>
            <a:xfrm>
              <a:off x="3864628" y="2044065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72"/>
            <p:cNvSpPr/>
            <p:nvPr/>
          </p:nvSpPr>
          <p:spPr>
            <a:xfrm>
              <a:off x="3574401" y="2016995"/>
              <a:ext cx="52583" cy="52733"/>
            </a:xfrm>
            <a:custGeom>
              <a:rect b="b" l="l" r="r" t="t"/>
              <a:pathLst>
                <a:path extrusionOk="0" h="3522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72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72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2"/>
            <p:cNvSpPr/>
            <p:nvPr/>
          </p:nvSpPr>
          <p:spPr>
            <a:xfrm>
              <a:off x="3513642" y="2077439"/>
              <a:ext cx="370509" cy="120888"/>
            </a:xfrm>
            <a:custGeom>
              <a:rect b="b" l="l" r="r" t="t"/>
              <a:pathLst>
                <a:path extrusionOk="0" h="8074" w="24746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2"/>
            <p:cNvSpPr/>
            <p:nvPr/>
          </p:nvSpPr>
          <p:spPr>
            <a:xfrm>
              <a:off x="3806385" y="2077753"/>
              <a:ext cx="77767" cy="120888"/>
            </a:xfrm>
            <a:custGeom>
              <a:rect b="b" l="l" r="r" t="t"/>
              <a:pathLst>
                <a:path extrusionOk="0" h="8074" w="5194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2"/>
            <p:cNvSpPr/>
            <p:nvPr/>
          </p:nvSpPr>
          <p:spPr>
            <a:xfrm>
              <a:off x="3772397" y="2138182"/>
              <a:ext cx="52898" cy="52568"/>
            </a:xfrm>
            <a:custGeom>
              <a:rect b="b" l="l" r="r" t="t"/>
              <a:pathLst>
                <a:path extrusionOk="0" h="3511" w="3533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1B1464">
                <a:alpha val="439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73"/>
          <p:cNvSpPr txBox="1"/>
          <p:nvPr>
            <p:ph type="title"/>
          </p:nvPr>
        </p:nvSpPr>
        <p:spPr>
          <a:xfrm>
            <a:off x="1189350" y="2731375"/>
            <a:ext cx="6956100" cy="1071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NATURAL LANGUAGE PROCESSING</a:t>
            </a:r>
            <a:endParaRPr/>
          </a:p>
        </p:txBody>
      </p:sp>
      <p:sp>
        <p:nvSpPr>
          <p:cNvPr id="952" name="Google Shape;952;p73"/>
          <p:cNvSpPr txBox="1"/>
          <p:nvPr>
            <p:ph idx="2" type="title"/>
          </p:nvPr>
        </p:nvSpPr>
        <p:spPr>
          <a:xfrm>
            <a:off x="454800" y="1569300"/>
            <a:ext cx="8425200" cy="10713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74"/>
          <p:cNvSpPr txBox="1"/>
          <p:nvPr>
            <p:ph idx="1" type="body"/>
          </p:nvPr>
        </p:nvSpPr>
        <p:spPr>
          <a:xfrm>
            <a:off x="311700" y="39971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700">
                <a:highlight>
                  <a:schemeClr val="dk1"/>
                </a:highlight>
              </a:rPr>
              <a:t>NATURAL LANGUAGE PROCESSING (NLP)</a:t>
            </a:r>
            <a:endParaRPr b="1" sz="2700">
              <a:highlight>
                <a:schemeClr val="dk1"/>
              </a:highlight>
            </a:endParaRPr>
          </a:p>
        </p:txBody>
      </p:sp>
      <p:pic>
        <p:nvPicPr>
          <p:cNvPr id="958" name="Google Shape;95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062" y="1050725"/>
            <a:ext cx="4943875" cy="362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75"/>
          <p:cNvSpPr txBox="1"/>
          <p:nvPr>
            <p:ph type="title"/>
          </p:nvPr>
        </p:nvSpPr>
        <p:spPr>
          <a:xfrm>
            <a:off x="3423750" y="1315700"/>
            <a:ext cx="2296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AZURE AI LANGUAGE</a:t>
            </a:r>
            <a:endParaRPr sz="1500"/>
          </a:p>
        </p:txBody>
      </p:sp>
      <p:sp>
        <p:nvSpPr>
          <p:cNvPr id="964" name="Google Shape;964;p75"/>
          <p:cNvSpPr txBox="1"/>
          <p:nvPr>
            <p:ph idx="3" type="title"/>
          </p:nvPr>
        </p:nvSpPr>
        <p:spPr>
          <a:xfrm>
            <a:off x="3423750" y="2228127"/>
            <a:ext cx="2296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AZURE AI TRANSLATOR</a:t>
            </a:r>
            <a:endParaRPr sz="1400"/>
          </a:p>
        </p:txBody>
      </p:sp>
      <p:sp>
        <p:nvSpPr>
          <p:cNvPr id="965" name="Google Shape;965;p75"/>
          <p:cNvSpPr txBox="1"/>
          <p:nvPr>
            <p:ph idx="5" type="title"/>
          </p:nvPr>
        </p:nvSpPr>
        <p:spPr>
          <a:xfrm>
            <a:off x="3423600" y="3299303"/>
            <a:ext cx="2296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AZURE AI SPEECH</a:t>
            </a:r>
            <a:endParaRPr sz="1500"/>
          </a:p>
        </p:txBody>
      </p:sp>
      <p:sp>
        <p:nvSpPr>
          <p:cNvPr id="966" name="Google Shape;966;p75"/>
          <p:cNvSpPr txBox="1"/>
          <p:nvPr>
            <p:ph idx="3" type="title"/>
          </p:nvPr>
        </p:nvSpPr>
        <p:spPr>
          <a:xfrm>
            <a:off x="3423750" y="4370477"/>
            <a:ext cx="2296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/>
              <a:t>AZURE AI BOT SERVICE</a:t>
            </a:r>
            <a:endParaRPr sz="1300"/>
          </a:p>
        </p:txBody>
      </p:sp>
      <p:sp>
        <p:nvSpPr>
          <p:cNvPr id="967" name="Google Shape;967;p75"/>
          <p:cNvSpPr txBox="1"/>
          <p:nvPr>
            <p:ph idx="4294967295" type="body"/>
          </p:nvPr>
        </p:nvSpPr>
        <p:spPr>
          <a:xfrm>
            <a:off x="311700" y="39971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700">
                <a:highlight>
                  <a:schemeClr val="dk1"/>
                </a:highlight>
              </a:rPr>
              <a:t>MICROSOFT AZURE NLP SERVICES</a:t>
            </a:r>
            <a:endParaRPr b="1" sz="27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76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MINING</a:t>
            </a:r>
            <a:endParaRPr/>
          </a:p>
        </p:txBody>
      </p:sp>
      <p:sp>
        <p:nvSpPr>
          <p:cNvPr id="973" name="Google Shape;973;p76"/>
          <p:cNvSpPr txBox="1"/>
          <p:nvPr>
            <p:ph idx="2" type="title"/>
          </p:nvPr>
        </p:nvSpPr>
        <p:spPr>
          <a:xfrm>
            <a:off x="454800" y="1636325"/>
            <a:ext cx="8425200" cy="100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77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Index Building tool</a:t>
            </a:r>
            <a:endParaRPr/>
          </a:p>
        </p:txBody>
      </p:sp>
      <p:sp>
        <p:nvSpPr>
          <p:cNvPr id="979" name="Google Shape;979;p77"/>
          <p:cNvSpPr txBox="1"/>
          <p:nvPr>
            <p:ph idx="1" type="subTitle"/>
          </p:nvPr>
        </p:nvSpPr>
        <p:spPr>
          <a:xfrm>
            <a:off x="5626675" y="1923950"/>
            <a:ext cx="33540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capability to extract information from large volumes of often unstructured data to create a searchable knowledge store.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77"/>
          <p:cNvSpPr txBox="1"/>
          <p:nvPr>
            <p:ph type="title"/>
          </p:nvPr>
        </p:nvSpPr>
        <p:spPr>
          <a:xfrm>
            <a:off x="166900" y="2794025"/>
            <a:ext cx="33540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AZURE COGNITIVE SEARCH</a:t>
            </a:r>
            <a:endParaRPr sz="1800"/>
          </a:p>
        </p:txBody>
      </p:sp>
      <p:sp>
        <p:nvSpPr>
          <p:cNvPr id="981" name="Google Shape;981;p77"/>
          <p:cNvSpPr txBox="1"/>
          <p:nvPr>
            <p:ph idx="3" type="title"/>
          </p:nvPr>
        </p:nvSpPr>
        <p:spPr>
          <a:xfrm>
            <a:off x="5626675" y="1582550"/>
            <a:ext cx="30660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MINING</a:t>
            </a:r>
            <a:endParaRPr/>
          </a:p>
        </p:txBody>
      </p:sp>
      <p:pic>
        <p:nvPicPr>
          <p:cNvPr id="982" name="Google Shape;98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2025" y="2232125"/>
            <a:ext cx="1821812" cy="1124665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77"/>
          <p:cNvSpPr/>
          <p:nvPr/>
        </p:nvSpPr>
        <p:spPr>
          <a:xfrm>
            <a:off x="5473825" y="2568525"/>
            <a:ext cx="2726920" cy="384832"/>
          </a:xfrm>
          <a:custGeom>
            <a:rect b="b" l="l" r="r" t="t"/>
            <a:pathLst>
              <a:path extrusionOk="0" h="12026" w="104811">
                <a:moveTo>
                  <a:pt x="0" y="0"/>
                </a:moveTo>
                <a:lnTo>
                  <a:pt x="104811" y="0"/>
                </a:lnTo>
                <a:lnTo>
                  <a:pt x="104811" y="12025"/>
                </a:lnTo>
                <a:lnTo>
                  <a:pt x="0" y="120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78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Do follow our Socials: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Website: vitchennai.acm.org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LinkedIn: ACM VITC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Instagram: acm_vitcc</a:t>
            </a:r>
            <a:endParaRPr sz="1800"/>
          </a:p>
        </p:txBody>
      </p:sp>
      <p:sp>
        <p:nvSpPr>
          <p:cNvPr id="989" name="Google Shape;989;p78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STAY CONNECTED</a:t>
            </a:r>
            <a:endParaRPr sz="2600"/>
          </a:p>
        </p:txBody>
      </p:sp>
      <p:sp>
        <p:nvSpPr>
          <p:cNvPr id="990" name="Google Shape;990;p78"/>
          <p:cNvSpPr/>
          <p:nvPr/>
        </p:nvSpPr>
        <p:spPr>
          <a:xfrm>
            <a:off x="1415384" y="1162091"/>
            <a:ext cx="2992601" cy="2027247"/>
          </a:xfrm>
          <a:custGeom>
            <a:rect b="b" l="l" r="r" t="t"/>
            <a:pathLst>
              <a:path extrusionOk="0" h="112344" w="165841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1B1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78"/>
          <p:cNvSpPr/>
          <p:nvPr/>
        </p:nvSpPr>
        <p:spPr>
          <a:xfrm>
            <a:off x="1415384" y="1162091"/>
            <a:ext cx="2992601" cy="2027247"/>
          </a:xfrm>
          <a:custGeom>
            <a:rect b="b" l="l" r="r" t="t"/>
            <a:pathLst>
              <a:path extrusionOk="0" h="112344" w="165841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78"/>
          <p:cNvSpPr/>
          <p:nvPr/>
        </p:nvSpPr>
        <p:spPr>
          <a:xfrm>
            <a:off x="1415384" y="1162091"/>
            <a:ext cx="2992601" cy="2027247"/>
          </a:xfrm>
          <a:custGeom>
            <a:rect b="b" l="l" r="r" t="t"/>
            <a:pathLst>
              <a:path extrusionOk="0" h="112344" w="165841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78"/>
          <p:cNvSpPr/>
          <p:nvPr/>
        </p:nvSpPr>
        <p:spPr>
          <a:xfrm>
            <a:off x="697464" y="3748968"/>
            <a:ext cx="4428441" cy="99157"/>
          </a:xfrm>
          <a:custGeom>
            <a:rect b="b" l="l" r="r" t="t"/>
            <a:pathLst>
              <a:path extrusionOk="0" h="5495" w="245411">
                <a:moveTo>
                  <a:pt x="0" y="1"/>
                </a:moveTo>
                <a:lnTo>
                  <a:pt x="0" y="169"/>
                </a:lnTo>
                <a:cubicBezTo>
                  <a:pt x="0" y="3013"/>
                  <a:pt x="2314" y="5326"/>
                  <a:pt x="5157" y="5326"/>
                </a:cubicBezTo>
                <a:lnTo>
                  <a:pt x="240278" y="5495"/>
                </a:lnTo>
                <a:cubicBezTo>
                  <a:pt x="240293" y="5495"/>
                  <a:pt x="240307" y="5495"/>
                  <a:pt x="240322" y="5495"/>
                </a:cubicBezTo>
                <a:cubicBezTo>
                  <a:pt x="243121" y="5495"/>
                  <a:pt x="245411" y="3191"/>
                  <a:pt x="245411" y="362"/>
                </a:cubicBezTo>
                <a:lnTo>
                  <a:pt x="245411" y="193"/>
                </a:ln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78"/>
          <p:cNvSpPr/>
          <p:nvPr/>
        </p:nvSpPr>
        <p:spPr>
          <a:xfrm>
            <a:off x="680069" y="3179323"/>
            <a:ext cx="4462907" cy="597506"/>
          </a:xfrm>
          <a:custGeom>
            <a:rect b="b" l="l" r="r" t="t"/>
            <a:pathLst>
              <a:path extrusionOk="0" h="33112" w="247321">
                <a:moveTo>
                  <a:pt x="46147" y="1"/>
                </a:moveTo>
                <a:cubicBezTo>
                  <a:pt x="43328" y="1"/>
                  <a:pt x="39930" y="844"/>
                  <a:pt x="38605" y="1904"/>
                </a:cubicBezTo>
                <a:lnTo>
                  <a:pt x="1350" y="31038"/>
                </a:lnTo>
                <a:cubicBezTo>
                  <a:pt x="0" y="32075"/>
                  <a:pt x="2362" y="32942"/>
                  <a:pt x="6627" y="32942"/>
                </a:cubicBezTo>
                <a:lnTo>
                  <a:pt x="240712" y="33111"/>
                </a:lnTo>
                <a:cubicBezTo>
                  <a:pt x="240770" y="33111"/>
                  <a:pt x="240827" y="33111"/>
                  <a:pt x="240884" y="33111"/>
                </a:cubicBezTo>
                <a:cubicBezTo>
                  <a:pt x="245017" y="33111"/>
                  <a:pt x="247321" y="32253"/>
                  <a:pt x="246013" y="31231"/>
                </a:cubicBezTo>
                <a:lnTo>
                  <a:pt x="209337" y="2025"/>
                </a:lnTo>
                <a:cubicBezTo>
                  <a:pt x="208011" y="989"/>
                  <a:pt x="204662" y="121"/>
                  <a:pt x="201818" y="121"/>
                </a:cubicBezTo>
                <a:lnTo>
                  <a:pt x="46147" y="1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78"/>
          <p:cNvSpPr/>
          <p:nvPr/>
        </p:nvSpPr>
        <p:spPr>
          <a:xfrm>
            <a:off x="2100264" y="3525030"/>
            <a:ext cx="1622841" cy="211776"/>
          </a:xfrm>
          <a:custGeom>
            <a:rect b="b" l="l" r="r" t="t"/>
            <a:pathLst>
              <a:path extrusionOk="0" h="11736" w="89933">
                <a:moveTo>
                  <a:pt x="6073" y="0"/>
                </a:moveTo>
                <a:lnTo>
                  <a:pt x="0" y="11664"/>
                </a:lnTo>
                <a:lnTo>
                  <a:pt x="89933" y="11736"/>
                </a:lnTo>
                <a:lnTo>
                  <a:pt x="84101" y="73"/>
                </a:lnTo>
                <a:lnTo>
                  <a:pt x="607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78"/>
          <p:cNvSpPr/>
          <p:nvPr/>
        </p:nvSpPr>
        <p:spPr>
          <a:xfrm>
            <a:off x="1552364" y="3201501"/>
            <a:ext cx="206128" cy="54803"/>
          </a:xfrm>
          <a:custGeom>
            <a:rect b="b" l="l" r="r" t="t"/>
            <a:pathLst>
              <a:path extrusionOk="0" h="3037" w="11423">
                <a:moveTo>
                  <a:pt x="3928" y="1"/>
                </a:moveTo>
                <a:cubicBezTo>
                  <a:pt x="3519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6"/>
                  <a:pt x="217" y="3013"/>
                  <a:pt x="627" y="3013"/>
                </a:cubicBezTo>
                <a:lnTo>
                  <a:pt x="7808" y="3037"/>
                </a:lnTo>
                <a:cubicBezTo>
                  <a:pt x="8242" y="3037"/>
                  <a:pt x="8700" y="2916"/>
                  <a:pt x="8844" y="2772"/>
                </a:cubicBezTo>
                <a:lnTo>
                  <a:pt x="11278" y="266"/>
                </a:lnTo>
                <a:cubicBezTo>
                  <a:pt x="11423" y="121"/>
                  <a:pt x="11206" y="1"/>
                  <a:pt x="1079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78"/>
          <p:cNvSpPr/>
          <p:nvPr/>
        </p:nvSpPr>
        <p:spPr>
          <a:xfrm>
            <a:off x="1735863" y="3201501"/>
            <a:ext cx="198315" cy="54803"/>
          </a:xfrm>
          <a:custGeom>
            <a:rect b="b" l="l" r="r" t="t"/>
            <a:pathLst>
              <a:path extrusionOk="0" h="3037" w="10990">
                <a:moveTo>
                  <a:pt x="3495" y="1"/>
                </a:moveTo>
                <a:cubicBezTo>
                  <a:pt x="3085" y="1"/>
                  <a:pt x="2651" y="121"/>
                  <a:pt x="2507" y="266"/>
                </a:cubicBezTo>
                <a:lnTo>
                  <a:pt x="121" y="2772"/>
                </a:lnTo>
                <a:cubicBezTo>
                  <a:pt x="1" y="2916"/>
                  <a:pt x="217" y="3037"/>
                  <a:pt x="651" y="3037"/>
                </a:cubicBezTo>
                <a:lnTo>
                  <a:pt x="7832" y="3037"/>
                </a:lnTo>
                <a:cubicBezTo>
                  <a:pt x="8242" y="3037"/>
                  <a:pt x="8676" y="2916"/>
                  <a:pt x="8796" y="2772"/>
                </a:cubicBezTo>
                <a:lnTo>
                  <a:pt x="10869" y="266"/>
                </a:lnTo>
                <a:cubicBezTo>
                  <a:pt x="10989" y="121"/>
                  <a:pt x="10772" y="1"/>
                  <a:pt x="1036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78"/>
          <p:cNvSpPr/>
          <p:nvPr/>
        </p:nvSpPr>
        <p:spPr>
          <a:xfrm>
            <a:off x="1918930" y="3201501"/>
            <a:ext cx="191349" cy="54803"/>
          </a:xfrm>
          <a:custGeom>
            <a:rect b="b" l="l" r="r" t="t"/>
            <a:pathLst>
              <a:path extrusionOk="0" h="3037" w="10604">
                <a:moveTo>
                  <a:pt x="3085" y="1"/>
                </a:moveTo>
                <a:cubicBezTo>
                  <a:pt x="2675" y="1"/>
                  <a:pt x="2242" y="121"/>
                  <a:pt x="2121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675" y="3037"/>
                </a:cubicBezTo>
                <a:lnTo>
                  <a:pt x="7856" y="3037"/>
                </a:lnTo>
                <a:cubicBezTo>
                  <a:pt x="8266" y="3037"/>
                  <a:pt x="8700" y="2916"/>
                  <a:pt x="8796" y="2772"/>
                </a:cubicBezTo>
                <a:lnTo>
                  <a:pt x="10507" y="290"/>
                </a:lnTo>
                <a:cubicBezTo>
                  <a:pt x="10604" y="121"/>
                  <a:pt x="10339" y="1"/>
                  <a:pt x="9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78"/>
          <p:cNvSpPr/>
          <p:nvPr/>
        </p:nvSpPr>
        <p:spPr>
          <a:xfrm>
            <a:off x="2102430" y="3201934"/>
            <a:ext cx="183536" cy="54803"/>
          </a:xfrm>
          <a:custGeom>
            <a:rect b="b" l="l" r="r" t="t"/>
            <a:pathLst>
              <a:path extrusionOk="0" h="3037" w="10171">
                <a:moveTo>
                  <a:pt x="2627" y="1"/>
                </a:moveTo>
                <a:cubicBezTo>
                  <a:pt x="2242" y="1"/>
                  <a:pt x="1832" y="97"/>
                  <a:pt x="1736" y="266"/>
                </a:cubicBezTo>
                <a:lnTo>
                  <a:pt x="97" y="2748"/>
                </a:lnTo>
                <a:cubicBezTo>
                  <a:pt x="1" y="2917"/>
                  <a:pt x="242" y="3013"/>
                  <a:pt x="676" y="3013"/>
                </a:cubicBezTo>
                <a:lnTo>
                  <a:pt x="7857" y="3037"/>
                </a:lnTo>
                <a:cubicBezTo>
                  <a:pt x="8266" y="3037"/>
                  <a:pt x="8676" y="2917"/>
                  <a:pt x="8772" y="2772"/>
                </a:cubicBezTo>
                <a:lnTo>
                  <a:pt x="10098" y="266"/>
                </a:lnTo>
                <a:cubicBezTo>
                  <a:pt x="10170" y="121"/>
                  <a:pt x="9905" y="1"/>
                  <a:pt x="9519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78"/>
          <p:cNvSpPr/>
          <p:nvPr/>
        </p:nvSpPr>
        <p:spPr>
          <a:xfrm>
            <a:off x="2285496" y="3201934"/>
            <a:ext cx="176570" cy="54803"/>
          </a:xfrm>
          <a:custGeom>
            <a:rect b="b" l="l" r="r" t="t"/>
            <a:pathLst>
              <a:path extrusionOk="0" h="3037" w="9785">
                <a:moveTo>
                  <a:pt x="2218" y="1"/>
                </a:moveTo>
                <a:cubicBezTo>
                  <a:pt x="1832" y="1"/>
                  <a:pt x="1423" y="121"/>
                  <a:pt x="1350" y="266"/>
                </a:cubicBezTo>
                <a:lnTo>
                  <a:pt x="73" y="2772"/>
                </a:lnTo>
                <a:cubicBezTo>
                  <a:pt x="1" y="2917"/>
                  <a:pt x="290" y="3037"/>
                  <a:pt x="700" y="3037"/>
                </a:cubicBezTo>
                <a:lnTo>
                  <a:pt x="7881" y="3037"/>
                </a:lnTo>
                <a:cubicBezTo>
                  <a:pt x="8315" y="3037"/>
                  <a:pt x="8700" y="2917"/>
                  <a:pt x="8748" y="2772"/>
                </a:cubicBezTo>
                <a:lnTo>
                  <a:pt x="9712" y="266"/>
                </a:lnTo>
                <a:cubicBezTo>
                  <a:pt x="9785" y="121"/>
                  <a:pt x="9495" y="1"/>
                  <a:pt x="908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78"/>
          <p:cNvSpPr/>
          <p:nvPr/>
        </p:nvSpPr>
        <p:spPr>
          <a:xfrm>
            <a:off x="2469447" y="3201934"/>
            <a:ext cx="169172" cy="54803"/>
          </a:xfrm>
          <a:custGeom>
            <a:rect b="b" l="l" r="r" t="t"/>
            <a:pathLst>
              <a:path extrusionOk="0" h="3037" w="9375">
                <a:moveTo>
                  <a:pt x="1808" y="1"/>
                </a:moveTo>
                <a:cubicBezTo>
                  <a:pt x="1398" y="1"/>
                  <a:pt x="1036" y="121"/>
                  <a:pt x="964" y="266"/>
                </a:cubicBezTo>
                <a:lnTo>
                  <a:pt x="48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4" y="3037"/>
                </a:lnTo>
                <a:cubicBezTo>
                  <a:pt x="8338" y="3037"/>
                  <a:pt x="8700" y="2917"/>
                  <a:pt x="8724" y="2772"/>
                </a:cubicBezTo>
                <a:lnTo>
                  <a:pt x="9350" y="266"/>
                </a:lnTo>
                <a:cubicBezTo>
                  <a:pt x="9374" y="121"/>
                  <a:pt x="9085" y="1"/>
                  <a:pt x="867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78"/>
          <p:cNvSpPr/>
          <p:nvPr/>
        </p:nvSpPr>
        <p:spPr>
          <a:xfrm>
            <a:off x="2652946" y="3201934"/>
            <a:ext cx="161773" cy="55254"/>
          </a:xfrm>
          <a:custGeom>
            <a:rect b="b" l="l" r="r" t="t"/>
            <a:pathLst>
              <a:path extrusionOk="0" h="3062" w="8965">
                <a:moveTo>
                  <a:pt x="1374" y="1"/>
                </a:moveTo>
                <a:cubicBezTo>
                  <a:pt x="964" y="1"/>
                  <a:pt x="603" y="121"/>
                  <a:pt x="579" y="290"/>
                </a:cubicBezTo>
                <a:lnTo>
                  <a:pt x="25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5" y="3061"/>
                </a:lnTo>
                <a:cubicBezTo>
                  <a:pt x="8338" y="3061"/>
                  <a:pt x="8676" y="2941"/>
                  <a:pt x="8700" y="2796"/>
                </a:cubicBezTo>
                <a:lnTo>
                  <a:pt x="8941" y="290"/>
                </a:lnTo>
                <a:cubicBezTo>
                  <a:pt x="8965" y="145"/>
                  <a:pt x="8627" y="25"/>
                  <a:pt x="8242" y="25"/>
                </a:cubicBezTo>
                <a:lnTo>
                  <a:pt x="137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78"/>
          <p:cNvSpPr/>
          <p:nvPr/>
        </p:nvSpPr>
        <p:spPr>
          <a:xfrm>
            <a:off x="2836013" y="3202367"/>
            <a:ext cx="156992" cy="54821"/>
          </a:xfrm>
          <a:custGeom>
            <a:rect b="b" l="l" r="r" t="t"/>
            <a:pathLst>
              <a:path extrusionOk="0" h="3038" w="8700">
                <a:moveTo>
                  <a:pt x="940" y="1"/>
                </a:moveTo>
                <a:cubicBezTo>
                  <a:pt x="555" y="1"/>
                  <a:pt x="217" y="121"/>
                  <a:pt x="193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72" y="3037"/>
                </a:cubicBezTo>
                <a:lnTo>
                  <a:pt x="7953" y="3037"/>
                </a:lnTo>
                <a:cubicBezTo>
                  <a:pt x="8362" y="3037"/>
                  <a:pt x="8700" y="2917"/>
                  <a:pt x="8700" y="2772"/>
                </a:cubicBezTo>
                <a:lnTo>
                  <a:pt x="8555" y="266"/>
                </a:lnTo>
                <a:cubicBezTo>
                  <a:pt x="8555" y="121"/>
                  <a:pt x="8218" y="1"/>
                  <a:pt x="780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78"/>
          <p:cNvSpPr/>
          <p:nvPr/>
        </p:nvSpPr>
        <p:spPr>
          <a:xfrm>
            <a:off x="3015597" y="3202367"/>
            <a:ext cx="160474" cy="54821"/>
          </a:xfrm>
          <a:custGeom>
            <a:rect b="b" l="l" r="r" t="t"/>
            <a:pathLst>
              <a:path extrusionOk="0" h="3038" w="8893">
                <a:moveTo>
                  <a:pt x="724" y="1"/>
                </a:moveTo>
                <a:cubicBezTo>
                  <a:pt x="338" y="1"/>
                  <a:pt x="1" y="121"/>
                  <a:pt x="25" y="266"/>
                </a:cubicBezTo>
                <a:lnTo>
                  <a:pt x="194" y="2772"/>
                </a:lnTo>
                <a:cubicBezTo>
                  <a:pt x="218" y="2917"/>
                  <a:pt x="555" y="3037"/>
                  <a:pt x="989" y="3037"/>
                </a:cubicBezTo>
                <a:lnTo>
                  <a:pt x="8170" y="3037"/>
                </a:lnTo>
                <a:cubicBezTo>
                  <a:pt x="8580" y="3037"/>
                  <a:pt x="8893" y="2917"/>
                  <a:pt x="8869" y="2772"/>
                </a:cubicBezTo>
                <a:lnTo>
                  <a:pt x="8387" y="266"/>
                </a:lnTo>
                <a:cubicBezTo>
                  <a:pt x="8363" y="121"/>
                  <a:pt x="8001" y="1"/>
                  <a:pt x="759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78"/>
          <p:cNvSpPr/>
          <p:nvPr/>
        </p:nvSpPr>
        <p:spPr>
          <a:xfrm>
            <a:off x="3191716" y="3202367"/>
            <a:ext cx="167873" cy="55254"/>
          </a:xfrm>
          <a:custGeom>
            <a:rect b="b" l="l" r="r" t="t"/>
            <a:pathLst>
              <a:path extrusionOk="0" h="3062" w="9303">
                <a:moveTo>
                  <a:pt x="699" y="1"/>
                </a:moveTo>
                <a:cubicBezTo>
                  <a:pt x="290" y="1"/>
                  <a:pt x="0" y="121"/>
                  <a:pt x="25" y="266"/>
                </a:cubicBezTo>
                <a:lnTo>
                  <a:pt x="579" y="2772"/>
                </a:lnTo>
                <a:cubicBezTo>
                  <a:pt x="603" y="2917"/>
                  <a:pt x="964" y="3037"/>
                  <a:pt x="1398" y="3037"/>
                </a:cubicBezTo>
                <a:lnTo>
                  <a:pt x="8579" y="3061"/>
                </a:lnTo>
                <a:cubicBezTo>
                  <a:pt x="8989" y="3061"/>
                  <a:pt x="9302" y="2941"/>
                  <a:pt x="9254" y="2796"/>
                </a:cubicBezTo>
                <a:lnTo>
                  <a:pt x="8386" y="290"/>
                </a:lnTo>
                <a:cubicBezTo>
                  <a:pt x="8338" y="145"/>
                  <a:pt x="7977" y="25"/>
                  <a:pt x="7567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78"/>
          <p:cNvSpPr/>
          <p:nvPr/>
        </p:nvSpPr>
        <p:spPr>
          <a:xfrm>
            <a:off x="3376082" y="3202800"/>
            <a:ext cx="175704" cy="54821"/>
          </a:xfrm>
          <a:custGeom>
            <a:rect b="b" l="l" r="r" t="t"/>
            <a:pathLst>
              <a:path extrusionOk="0" h="3038" w="9737">
                <a:moveTo>
                  <a:pt x="676" y="1"/>
                </a:moveTo>
                <a:cubicBezTo>
                  <a:pt x="290" y="1"/>
                  <a:pt x="1" y="121"/>
                  <a:pt x="49" y="266"/>
                </a:cubicBezTo>
                <a:lnTo>
                  <a:pt x="989" y="2772"/>
                </a:lnTo>
                <a:cubicBezTo>
                  <a:pt x="1037" y="2917"/>
                  <a:pt x="1423" y="3037"/>
                  <a:pt x="1832" y="3037"/>
                </a:cubicBezTo>
                <a:lnTo>
                  <a:pt x="9013" y="3037"/>
                </a:lnTo>
                <a:cubicBezTo>
                  <a:pt x="9447" y="3037"/>
                  <a:pt x="9736" y="2917"/>
                  <a:pt x="9664" y="2772"/>
                </a:cubicBezTo>
                <a:lnTo>
                  <a:pt x="8411" y="266"/>
                </a:lnTo>
                <a:cubicBezTo>
                  <a:pt x="8339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78"/>
          <p:cNvSpPr/>
          <p:nvPr/>
        </p:nvSpPr>
        <p:spPr>
          <a:xfrm>
            <a:off x="3551768" y="3202800"/>
            <a:ext cx="183085" cy="54821"/>
          </a:xfrm>
          <a:custGeom>
            <a:rect b="b" l="l" r="r" t="t"/>
            <a:pathLst>
              <a:path extrusionOk="0" h="3038" w="10146">
                <a:moveTo>
                  <a:pt x="675" y="1"/>
                </a:moveTo>
                <a:cubicBezTo>
                  <a:pt x="265" y="1"/>
                  <a:pt x="0" y="121"/>
                  <a:pt x="97" y="266"/>
                </a:cubicBezTo>
                <a:lnTo>
                  <a:pt x="1374" y="2772"/>
                </a:lnTo>
                <a:cubicBezTo>
                  <a:pt x="1446" y="2917"/>
                  <a:pt x="1856" y="3037"/>
                  <a:pt x="2290" y="3037"/>
                </a:cubicBezTo>
                <a:lnTo>
                  <a:pt x="9471" y="3037"/>
                </a:lnTo>
                <a:cubicBezTo>
                  <a:pt x="9880" y="3037"/>
                  <a:pt x="10145" y="2917"/>
                  <a:pt x="10049" y="2772"/>
                </a:cubicBezTo>
                <a:lnTo>
                  <a:pt x="8459" y="266"/>
                </a:lnTo>
                <a:cubicBezTo>
                  <a:pt x="8362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78"/>
          <p:cNvSpPr/>
          <p:nvPr/>
        </p:nvSpPr>
        <p:spPr>
          <a:xfrm>
            <a:off x="3727869" y="3202800"/>
            <a:ext cx="190483" cy="55254"/>
          </a:xfrm>
          <a:custGeom>
            <a:rect b="b" l="l" r="r" t="t"/>
            <a:pathLst>
              <a:path extrusionOk="0" h="3062" w="10556">
                <a:moveTo>
                  <a:pt x="652" y="1"/>
                </a:moveTo>
                <a:cubicBezTo>
                  <a:pt x="242" y="1"/>
                  <a:pt x="1" y="121"/>
                  <a:pt x="97" y="266"/>
                </a:cubicBezTo>
                <a:lnTo>
                  <a:pt x="1760" y="2772"/>
                </a:lnTo>
                <a:cubicBezTo>
                  <a:pt x="1856" y="2917"/>
                  <a:pt x="2266" y="3037"/>
                  <a:pt x="2700" y="3037"/>
                </a:cubicBezTo>
                <a:lnTo>
                  <a:pt x="9881" y="3061"/>
                </a:lnTo>
                <a:cubicBezTo>
                  <a:pt x="10291" y="3061"/>
                  <a:pt x="10556" y="2941"/>
                  <a:pt x="10435" y="2796"/>
                </a:cubicBezTo>
                <a:lnTo>
                  <a:pt x="8459" y="290"/>
                </a:lnTo>
                <a:cubicBezTo>
                  <a:pt x="8339" y="145"/>
                  <a:pt x="7929" y="25"/>
                  <a:pt x="7519" y="25"/>
                </a:cubicBezTo>
                <a:lnTo>
                  <a:pt x="652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78"/>
          <p:cNvSpPr/>
          <p:nvPr/>
        </p:nvSpPr>
        <p:spPr>
          <a:xfrm>
            <a:off x="3903555" y="3203251"/>
            <a:ext cx="197863" cy="54803"/>
          </a:xfrm>
          <a:custGeom>
            <a:rect b="b" l="l" r="r" t="t"/>
            <a:pathLst>
              <a:path extrusionOk="0" h="3037" w="10965">
                <a:moveTo>
                  <a:pt x="651" y="0"/>
                </a:moveTo>
                <a:cubicBezTo>
                  <a:pt x="241" y="0"/>
                  <a:pt x="0" y="120"/>
                  <a:pt x="121" y="265"/>
                </a:cubicBezTo>
                <a:lnTo>
                  <a:pt x="2145" y="2771"/>
                </a:lnTo>
                <a:cubicBezTo>
                  <a:pt x="2266" y="2916"/>
                  <a:pt x="2723" y="3036"/>
                  <a:pt x="3133" y="3036"/>
                </a:cubicBezTo>
                <a:lnTo>
                  <a:pt x="10314" y="3036"/>
                </a:lnTo>
                <a:cubicBezTo>
                  <a:pt x="10748" y="3036"/>
                  <a:pt x="10965" y="2916"/>
                  <a:pt x="10820" y="2771"/>
                </a:cubicBezTo>
                <a:lnTo>
                  <a:pt x="8483" y="265"/>
                </a:lnTo>
                <a:cubicBezTo>
                  <a:pt x="8362" y="120"/>
                  <a:pt x="7928" y="0"/>
                  <a:pt x="751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78"/>
          <p:cNvSpPr/>
          <p:nvPr/>
        </p:nvSpPr>
        <p:spPr>
          <a:xfrm>
            <a:off x="4079656" y="3203251"/>
            <a:ext cx="205262" cy="54803"/>
          </a:xfrm>
          <a:custGeom>
            <a:rect b="b" l="l" r="r" t="t"/>
            <a:pathLst>
              <a:path extrusionOk="0" h="3037" w="11375">
                <a:moveTo>
                  <a:pt x="627" y="0"/>
                </a:moveTo>
                <a:cubicBezTo>
                  <a:pt x="218" y="0"/>
                  <a:pt x="1" y="120"/>
                  <a:pt x="145" y="265"/>
                </a:cubicBezTo>
                <a:lnTo>
                  <a:pt x="2531" y="2771"/>
                </a:lnTo>
                <a:cubicBezTo>
                  <a:pt x="2676" y="2916"/>
                  <a:pt x="3134" y="3036"/>
                  <a:pt x="3543" y="3036"/>
                </a:cubicBezTo>
                <a:lnTo>
                  <a:pt x="10724" y="3036"/>
                </a:lnTo>
                <a:cubicBezTo>
                  <a:pt x="11158" y="3036"/>
                  <a:pt x="11375" y="2916"/>
                  <a:pt x="11206" y="2771"/>
                </a:cubicBezTo>
                <a:lnTo>
                  <a:pt x="8507" y="265"/>
                </a:lnTo>
                <a:cubicBezTo>
                  <a:pt x="8339" y="120"/>
                  <a:pt x="7881" y="0"/>
                  <a:pt x="749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78"/>
          <p:cNvSpPr/>
          <p:nvPr/>
        </p:nvSpPr>
        <p:spPr>
          <a:xfrm>
            <a:off x="1483648" y="3264117"/>
            <a:ext cx="290940" cy="54803"/>
          </a:xfrm>
          <a:custGeom>
            <a:rect b="b" l="l" r="r" t="t"/>
            <a:pathLst>
              <a:path extrusionOk="0" h="3037" w="16123">
                <a:moveTo>
                  <a:pt x="3977" y="1"/>
                </a:moveTo>
                <a:cubicBezTo>
                  <a:pt x="3543" y="1"/>
                  <a:pt x="3061" y="121"/>
                  <a:pt x="2917" y="266"/>
                </a:cubicBezTo>
                <a:lnTo>
                  <a:pt x="170" y="2748"/>
                </a:lnTo>
                <a:cubicBezTo>
                  <a:pt x="1" y="2916"/>
                  <a:pt x="242" y="3037"/>
                  <a:pt x="676" y="3037"/>
                </a:cubicBezTo>
                <a:lnTo>
                  <a:pt x="12676" y="3037"/>
                </a:lnTo>
                <a:cubicBezTo>
                  <a:pt x="13110" y="3037"/>
                  <a:pt x="13568" y="2916"/>
                  <a:pt x="13712" y="2772"/>
                </a:cubicBezTo>
                <a:lnTo>
                  <a:pt x="16002" y="266"/>
                </a:lnTo>
                <a:cubicBezTo>
                  <a:pt x="16122" y="121"/>
                  <a:pt x="15881" y="1"/>
                  <a:pt x="1547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78"/>
          <p:cNvSpPr/>
          <p:nvPr/>
        </p:nvSpPr>
        <p:spPr>
          <a:xfrm>
            <a:off x="1754558" y="3264117"/>
            <a:ext cx="203530" cy="54803"/>
          </a:xfrm>
          <a:custGeom>
            <a:rect b="b" l="l" r="r" t="t"/>
            <a:pathLst>
              <a:path extrusionOk="0" h="3037" w="11279">
                <a:moveTo>
                  <a:pt x="3374" y="1"/>
                </a:moveTo>
                <a:cubicBezTo>
                  <a:pt x="2941" y="1"/>
                  <a:pt x="2483" y="121"/>
                  <a:pt x="2362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700" y="3037"/>
                </a:cubicBezTo>
                <a:lnTo>
                  <a:pt x="8242" y="3037"/>
                </a:lnTo>
                <a:cubicBezTo>
                  <a:pt x="8676" y="3037"/>
                  <a:pt x="9134" y="2916"/>
                  <a:pt x="9230" y="2772"/>
                </a:cubicBezTo>
                <a:lnTo>
                  <a:pt x="11158" y="266"/>
                </a:lnTo>
                <a:cubicBezTo>
                  <a:pt x="11278" y="121"/>
                  <a:pt x="11013" y="1"/>
                  <a:pt x="105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78"/>
          <p:cNvSpPr/>
          <p:nvPr/>
        </p:nvSpPr>
        <p:spPr>
          <a:xfrm>
            <a:off x="1946755" y="3264117"/>
            <a:ext cx="196131" cy="55254"/>
          </a:xfrm>
          <a:custGeom>
            <a:rect b="b" l="l" r="r" t="t"/>
            <a:pathLst>
              <a:path extrusionOk="0" h="3062" w="10869">
                <a:moveTo>
                  <a:pt x="2941" y="1"/>
                </a:moveTo>
                <a:cubicBezTo>
                  <a:pt x="2531" y="1"/>
                  <a:pt x="2097" y="121"/>
                  <a:pt x="1977" y="266"/>
                </a:cubicBezTo>
                <a:lnTo>
                  <a:pt x="121" y="2772"/>
                </a:lnTo>
                <a:cubicBezTo>
                  <a:pt x="1" y="2916"/>
                  <a:pt x="290" y="3037"/>
                  <a:pt x="724" y="3037"/>
                </a:cubicBezTo>
                <a:lnTo>
                  <a:pt x="8266" y="3061"/>
                </a:lnTo>
                <a:cubicBezTo>
                  <a:pt x="8700" y="3061"/>
                  <a:pt x="9134" y="2941"/>
                  <a:pt x="9230" y="2796"/>
                </a:cubicBezTo>
                <a:lnTo>
                  <a:pt x="10773" y="290"/>
                </a:lnTo>
                <a:cubicBezTo>
                  <a:pt x="10869" y="145"/>
                  <a:pt x="10604" y="25"/>
                  <a:pt x="10170" y="25"/>
                </a:cubicBezTo>
                <a:lnTo>
                  <a:pt x="2941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78"/>
          <p:cNvSpPr/>
          <p:nvPr/>
        </p:nvSpPr>
        <p:spPr>
          <a:xfrm>
            <a:off x="2139404" y="3264550"/>
            <a:ext cx="188733" cy="54821"/>
          </a:xfrm>
          <a:custGeom>
            <a:rect b="b" l="l" r="r" t="t"/>
            <a:pathLst>
              <a:path extrusionOk="0" h="3038" w="10459">
                <a:moveTo>
                  <a:pt x="2506" y="1"/>
                </a:moveTo>
                <a:cubicBezTo>
                  <a:pt x="2097" y="1"/>
                  <a:pt x="1663" y="121"/>
                  <a:pt x="1591" y="266"/>
                </a:cubicBezTo>
                <a:lnTo>
                  <a:pt x="97" y="2772"/>
                </a:lnTo>
                <a:cubicBezTo>
                  <a:pt x="0" y="2917"/>
                  <a:pt x="289" y="3037"/>
                  <a:pt x="723" y="3037"/>
                </a:cubicBezTo>
                <a:lnTo>
                  <a:pt x="8266" y="3037"/>
                </a:lnTo>
                <a:cubicBezTo>
                  <a:pt x="8699" y="3037"/>
                  <a:pt x="9133" y="2917"/>
                  <a:pt x="9205" y="2772"/>
                </a:cubicBezTo>
                <a:lnTo>
                  <a:pt x="10386" y="266"/>
                </a:lnTo>
                <a:cubicBezTo>
                  <a:pt x="10459" y="121"/>
                  <a:pt x="10169" y="1"/>
                  <a:pt x="973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78"/>
          <p:cNvSpPr/>
          <p:nvPr/>
        </p:nvSpPr>
        <p:spPr>
          <a:xfrm>
            <a:off x="2332467" y="3264550"/>
            <a:ext cx="181352" cy="54821"/>
          </a:xfrm>
          <a:custGeom>
            <a:rect b="b" l="l" r="r" t="t"/>
            <a:pathLst>
              <a:path extrusionOk="0" h="3038" w="10050">
                <a:moveTo>
                  <a:pt x="2097" y="1"/>
                </a:moveTo>
                <a:cubicBezTo>
                  <a:pt x="1663" y="1"/>
                  <a:pt x="1278" y="121"/>
                  <a:pt x="1205" y="266"/>
                </a:cubicBezTo>
                <a:lnTo>
                  <a:pt x="73" y="2772"/>
                </a:lnTo>
                <a:cubicBezTo>
                  <a:pt x="0" y="2917"/>
                  <a:pt x="314" y="3037"/>
                  <a:pt x="748" y="3037"/>
                </a:cubicBezTo>
                <a:lnTo>
                  <a:pt x="8290" y="3037"/>
                </a:lnTo>
                <a:cubicBezTo>
                  <a:pt x="8748" y="3037"/>
                  <a:pt x="9134" y="2917"/>
                  <a:pt x="9182" y="2772"/>
                </a:cubicBezTo>
                <a:lnTo>
                  <a:pt x="10001" y="266"/>
                </a:lnTo>
                <a:cubicBezTo>
                  <a:pt x="10049" y="121"/>
                  <a:pt x="9736" y="1"/>
                  <a:pt x="932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78"/>
          <p:cNvSpPr/>
          <p:nvPr/>
        </p:nvSpPr>
        <p:spPr>
          <a:xfrm>
            <a:off x="2525098" y="3264550"/>
            <a:ext cx="173954" cy="55254"/>
          </a:xfrm>
          <a:custGeom>
            <a:rect b="b" l="l" r="r" t="t"/>
            <a:pathLst>
              <a:path extrusionOk="0" h="3062" w="9640">
                <a:moveTo>
                  <a:pt x="1664" y="1"/>
                </a:moveTo>
                <a:cubicBezTo>
                  <a:pt x="1230" y="1"/>
                  <a:pt x="844" y="121"/>
                  <a:pt x="796" y="266"/>
                </a:cubicBezTo>
                <a:lnTo>
                  <a:pt x="49" y="2772"/>
                </a:lnTo>
                <a:cubicBezTo>
                  <a:pt x="1" y="2917"/>
                  <a:pt x="314" y="3037"/>
                  <a:pt x="772" y="3037"/>
                </a:cubicBezTo>
                <a:lnTo>
                  <a:pt x="8290" y="3061"/>
                </a:lnTo>
                <a:cubicBezTo>
                  <a:pt x="8748" y="3061"/>
                  <a:pt x="9134" y="2941"/>
                  <a:pt x="9158" y="2796"/>
                </a:cubicBezTo>
                <a:lnTo>
                  <a:pt x="9616" y="290"/>
                </a:lnTo>
                <a:cubicBezTo>
                  <a:pt x="9640" y="145"/>
                  <a:pt x="9302" y="25"/>
                  <a:pt x="8893" y="25"/>
                </a:cubicBezTo>
                <a:lnTo>
                  <a:pt x="166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78"/>
          <p:cNvSpPr/>
          <p:nvPr/>
        </p:nvSpPr>
        <p:spPr>
          <a:xfrm>
            <a:off x="2717295" y="3264983"/>
            <a:ext cx="166573" cy="54821"/>
          </a:xfrm>
          <a:custGeom>
            <a:rect b="b" l="l" r="r" t="t"/>
            <a:pathLst>
              <a:path extrusionOk="0" h="3038" w="9231">
                <a:moveTo>
                  <a:pt x="1254" y="1"/>
                </a:moveTo>
                <a:cubicBezTo>
                  <a:pt x="820" y="1"/>
                  <a:pt x="459" y="121"/>
                  <a:pt x="435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339" y="3037"/>
                </a:lnTo>
                <a:cubicBezTo>
                  <a:pt x="8772" y="3037"/>
                  <a:pt x="9134" y="2917"/>
                  <a:pt x="9134" y="2772"/>
                </a:cubicBezTo>
                <a:lnTo>
                  <a:pt x="9230" y="266"/>
                </a:lnTo>
                <a:cubicBezTo>
                  <a:pt x="9230" y="121"/>
                  <a:pt x="8893" y="1"/>
                  <a:pt x="848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78"/>
          <p:cNvSpPr/>
          <p:nvPr/>
        </p:nvSpPr>
        <p:spPr>
          <a:xfrm>
            <a:off x="2909943" y="3264983"/>
            <a:ext cx="164823" cy="54821"/>
          </a:xfrm>
          <a:custGeom>
            <a:rect b="b" l="l" r="r" t="t"/>
            <a:pathLst>
              <a:path extrusionOk="0" h="3038" w="9134">
                <a:moveTo>
                  <a:pt x="795" y="1"/>
                </a:moveTo>
                <a:cubicBezTo>
                  <a:pt x="386" y="1"/>
                  <a:pt x="48" y="121"/>
                  <a:pt x="24" y="266"/>
                </a:cubicBezTo>
                <a:lnTo>
                  <a:pt x="0" y="2772"/>
                </a:lnTo>
                <a:cubicBezTo>
                  <a:pt x="0" y="2917"/>
                  <a:pt x="362" y="3037"/>
                  <a:pt x="795" y="3037"/>
                </a:cubicBezTo>
                <a:lnTo>
                  <a:pt x="8338" y="3037"/>
                </a:lnTo>
                <a:cubicBezTo>
                  <a:pt x="8772" y="3037"/>
                  <a:pt x="9133" y="2917"/>
                  <a:pt x="9109" y="2772"/>
                </a:cubicBezTo>
                <a:lnTo>
                  <a:pt x="8820" y="266"/>
                </a:lnTo>
                <a:cubicBezTo>
                  <a:pt x="8820" y="121"/>
                  <a:pt x="8458" y="1"/>
                  <a:pt x="802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78"/>
          <p:cNvSpPr/>
          <p:nvPr/>
        </p:nvSpPr>
        <p:spPr>
          <a:xfrm>
            <a:off x="3095608" y="3264983"/>
            <a:ext cx="171355" cy="55254"/>
          </a:xfrm>
          <a:custGeom>
            <a:rect b="b" l="l" r="r" t="t"/>
            <a:pathLst>
              <a:path extrusionOk="0" h="3062" w="9496">
                <a:moveTo>
                  <a:pt x="748" y="1"/>
                </a:moveTo>
                <a:cubicBezTo>
                  <a:pt x="338" y="1"/>
                  <a:pt x="1" y="121"/>
                  <a:pt x="25" y="266"/>
                </a:cubicBezTo>
                <a:lnTo>
                  <a:pt x="362" y="2772"/>
                </a:lnTo>
                <a:cubicBezTo>
                  <a:pt x="362" y="2917"/>
                  <a:pt x="748" y="3037"/>
                  <a:pt x="1182" y="3037"/>
                </a:cubicBezTo>
                <a:lnTo>
                  <a:pt x="8724" y="3061"/>
                </a:lnTo>
                <a:cubicBezTo>
                  <a:pt x="9182" y="3061"/>
                  <a:pt x="9495" y="2941"/>
                  <a:pt x="9471" y="2796"/>
                </a:cubicBezTo>
                <a:lnTo>
                  <a:pt x="8821" y="290"/>
                </a:lnTo>
                <a:cubicBezTo>
                  <a:pt x="8772" y="145"/>
                  <a:pt x="8411" y="25"/>
                  <a:pt x="7977" y="25"/>
                </a:cubicBezTo>
                <a:lnTo>
                  <a:pt x="748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78"/>
          <p:cNvSpPr/>
          <p:nvPr/>
        </p:nvSpPr>
        <p:spPr>
          <a:xfrm>
            <a:off x="3289556" y="3265416"/>
            <a:ext cx="179169" cy="54821"/>
          </a:xfrm>
          <a:custGeom>
            <a:rect b="b" l="l" r="r" t="t"/>
            <a:pathLst>
              <a:path extrusionOk="0" h="3038" w="9929">
                <a:moveTo>
                  <a:pt x="747" y="1"/>
                </a:moveTo>
                <a:cubicBezTo>
                  <a:pt x="314" y="1"/>
                  <a:pt x="0" y="121"/>
                  <a:pt x="49" y="266"/>
                </a:cubicBezTo>
                <a:lnTo>
                  <a:pt x="747" y="2772"/>
                </a:lnTo>
                <a:cubicBezTo>
                  <a:pt x="796" y="2917"/>
                  <a:pt x="1181" y="3037"/>
                  <a:pt x="1639" y="3037"/>
                </a:cubicBezTo>
                <a:lnTo>
                  <a:pt x="9182" y="3037"/>
                </a:lnTo>
                <a:cubicBezTo>
                  <a:pt x="9615" y="3037"/>
                  <a:pt x="9929" y="2917"/>
                  <a:pt x="9856" y="2772"/>
                </a:cubicBezTo>
                <a:lnTo>
                  <a:pt x="8844" y="266"/>
                </a:lnTo>
                <a:cubicBezTo>
                  <a:pt x="8772" y="121"/>
                  <a:pt x="8386" y="1"/>
                  <a:pt x="7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78"/>
          <p:cNvSpPr/>
          <p:nvPr/>
        </p:nvSpPr>
        <p:spPr>
          <a:xfrm>
            <a:off x="3474806" y="3265416"/>
            <a:ext cx="186116" cy="54821"/>
          </a:xfrm>
          <a:custGeom>
            <a:rect b="b" l="l" r="r" t="t"/>
            <a:pathLst>
              <a:path extrusionOk="0" h="3038" w="10314">
                <a:moveTo>
                  <a:pt x="699" y="1"/>
                </a:moveTo>
                <a:cubicBezTo>
                  <a:pt x="289" y="1"/>
                  <a:pt x="0" y="121"/>
                  <a:pt x="48" y="266"/>
                </a:cubicBezTo>
                <a:lnTo>
                  <a:pt x="1133" y="2772"/>
                </a:lnTo>
                <a:cubicBezTo>
                  <a:pt x="1205" y="2917"/>
                  <a:pt x="1615" y="3037"/>
                  <a:pt x="2048" y="3037"/>
                </a:cubicBezTo>
                <a:lnTo>
                  <a:pt x="9591" y="3037"/>
                </a:lnTo>
                <a:cubicBezTo>
                  <a:pt x="10025" y="3037"/>
                  <a:pt x="10314" y="2917"/>
                  <a:pt x="10242" y="2772"/>
                </a:cubicBezTo>
                <a:lnTo>
                  <a:pt x="8844" y="266"/>
                </a:lnTo>
                <a:cubicBezTo>
                  <a:pt x="8772" y="121"/>
                  <a:pt x="8362" y="1"/>
                  <a:pt x="79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78"/>
          <p:cNvSpPr/>
          <p:nvPr/>
        </p:nvSpPr>
        <p:spPr>
          <a:xfrm>
            <a:off x="3659605" y="3265416"/>
            <a:ext cx="193966" cy="55254"/>
          </a:xfrm>
          <a:custGeom>
            <a:rect b="b" l="l" r="r" t="t"/>
            <a:pathLst>
              <a:path extrusionOk="0" h="3062" w="10749">
                <a:moveTo>
                  <a:pt x="699" y="1"/>
                </a:moveTo>
                <a:cubicBezTo>
                  <a:pt x="290" y="1"/>
                  <a:pt x="1" y="121"/>
                  <a:pt x="97" y="266"/>
                </a:cubicBezTo>
                <a:lnTo>
                  <a:pt x="1543" y="2772"/>
                </a:lnTo>
                <a:cubicBezTo>
                  <a:pt x="1615" y="2941"/>
                  <a:pt x="2049" y="3037"/>
                  <a:pt x="2483" y="3037"/>
                </a:cubicBezTo>
                <a:lnTo>
                  <a:pt x="10025" y="3061"/>
                </a:lnTo>
                <a:cubicBezTo>
                  <a:pt x="10483" y="3061"/>
                  <a:pt x="10748" y="2941"/>
                  <a:pt x="10652" y="2796"/>
                </a:cubicBezTo>
                <a:lnTo>
                  <a:pt x="8893" y="290"/>
                </a:lnTo>
                <a:cubicBezTo>
                  <a:pt x="8796" y="146"/>
                  <a:pt x="8362" y="25"/>
                  <a:pt x="7929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78"/>
          <p:cNvSpPr/>
          <p:nvPr/>
        </p:nvSpPr>
        <p:spPr>
          <a:xfrm>
            <a:off x="3844855" y="3265867"/>
            <a:ext cx="200913" cy="54803"/>
          </a:xfrm>
          <a:custGeom>
            <a:rect b="b" l="l" r="r" t="t"/>
            <a:pathLst>
              <a:path extrusionOk="0" h="3037" w="11134">
                <a:moveTo>
                  <a:pt x="675" y="0"/>
                </a:moveTo>
                <a:cubicBezTo>
                  <a:pt x="265" y="0"/>
                  <a:pt x="0" y="121"/>
                  <a:pt x="97" y="265"/>
                </a:cubicBezTo>
                <a:lnTo>
                  <a:pt x="1904" y="2771"/>
                </a:lnTo>
                <a:cubicBezTo>
                  <a:pt x="2024" y="2916"/>
                  <a:pt x="2458" y="3036"/>
                  <a:pt x="2916" y="3036"/>
                </a:cubicBezTo>
                <a:lnTo>
                  <a:pt x="10434" y="3036"/>
                </a:lnTo>
                <a:cubicBezTo>
                  <a:pt x="10892" y="3036"/>
                  <a:pt x="11133" y="2916"/>
                  <a:pt x="11013" y="2771"/>
                </a:cubicBezTo>
                <a:lnTo>
                  <a:pt x="8892" y="265"/>
                </a:lnTo>
                <a:cubicBezTo>
                  <a:pt x="8772" y="121"/>
                  <a:pt x="8338" y="0"/>
                  <a:pt x="790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78"/>
          <p:cNvSpPr/>
          <p:nvPr/>
        </p:nvSpPr>
        <p:spPr>
          <a:xfrm>
            <a:off x="4029654" y="3265867"/>
            <a:ext cx="322681" cy="55236"/>
          </a:xfrm>
          <a:custGeom>
            <a:rect b="b" l="l" r="r" t="t"/>
            <a:pathLst>
              <a:path extrusionOk="0" h="3061" w="17882">
                <a:moveTo>
                  <a:pt x="675" y="0"/>
                </a:moveTo>
                <a:cubicBezTo>
                  <a:pt x="242" y="0"/>
                  <a:pt x="1" y="121"/>
                  <a:pt x="145" y="265"/>
                </a:cubicBezTo>
                <a:lnTo>
                  <a:pt x="2314" y="2771"/>
                </a:lnTo>
                <a:cubicBezTo>
                  <a:pt x="2435" y="2916"/>
                  <a:pt x="2892" y="3036"/>
                  <a:pt x="3350" y="3036"/>
                </a:cubicBezTo>
                <a:lnTo>
                  <a:pt x="17206" y="3060"/>
                </a:lnTo>
                <a:cubicBezTo>
                  <a:pt x="17664" y="3060"/>
                  <a:pt x="17881" y="2940"/>
                  <a:pt x="17737" y="2795"/>
                </a:cubicBezTo>
                <a:lnTo>
                  <a:pt x="15013" y="289"/>
                </a:lnTo>
                <a:cubicBezTo>
                  <a:pt x="14869" y="145"/>
                  <a:pt x="14387" y="24"/>
                  <a:pt x="13977" y="24"/>
                </a:cubicBezTo>
                <a:lnTo>
                  <a:pt x="675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78"/>
          <p:cNvSpPr/>
          <p:nvPr/>
        </p:nvSpPr>
        <p:spPr>
          <a:xfrm>
            <a:off x="1275373" y="3454149"/>
            <a:ext cx="326145" cy="54803"/>
          </a:xfrm>
          <a:custGeom>
            <a:rect b="b" l="l" r="r" t="t"/>
            <a:pathLst>
              <a:path extrusionOk="0" h="3037" w="18074">
                <a:moveTo>
                  <a:pt x="4073" y="0"/>
                </a:moveTo>
                <a:cubicBezTo>
                  <a:pt x="3591" y="0"/>
                  <a:pt x="3060" y="97"/>
                  <a:pt x="2892" y="265"/>
                </a:cubicBezTo>
                <a:lnTo>
                  <a:pt x="145" y="2747"/>
                </a:lnTo>
                <a:cubicBezTo>
                  <a:pt x="0" y="2892"/>
                  <a:pt x="265" y="3013"/>
                  <a:pt x="771" y="3013"/>
                </a:cubicBezTo>
                <a:lnTo>
                  <a:pt x="14507" y="3037"/>
                </a:lnTo>
                <a:cubicBezTo>
                  <a:pt x="15013" y="3037"/>
                  <a:pt x="15519" y="2916"/>
                  <a:pt x="15664" y="2772"/>
                </a:cubicBezTo>
                <a:lnTo>
                  <a:pt x="17929" y="265"/>
                </a:lnTo>
                <a:cubicBezTo>
                  <a:pt x="18073" y="121"/>
                  <a:pt x="17784" y="0"/>
                  <a:pt x="1730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78"/>
          <p:cNvSpPr/>
          <p:nvPr/>
        </p:nvSpPr>
        <p:spPr>
          <a:xfrm>
            <a:off x="1584971" y="3454149"/>
            <a:ext cx="227439" cy="54803"/>
          </a:xfrm>
          <a:custGeom>
            <a:rect b="b" l="l" r="r" t="t"/>
            <a:pathLst>
              <a:path extrusionOk="0" h="3037" w="12604">
                <a:moveTo>
                  <a:pt x="3495" y="0"/>
                </a:moveTo>
                <a:cubicBezTo>
                  <a:pt x="3013" y="0"/>
                  <a:pt x="2507" y="121"/>
                  <a:pt x="2362" y="265"/>
                </a:cubicBezTo>
                <a:lnTo>
                  <a:pt x="145" y="2772"/>
                </a:lnTo>
                <a:cubicBezTo>
                  <a:pt x="1" y="2916"/>
                  <a:pt x="314" y="3037"/>
                  <a:pt x="820" y="3037"/>
                </a:cubicBezTo>
                <a:lnTo>
                  <a:pt x="9447" y="3037"/>
                </a:lnTo>
                <a:cubicBezTo>
                  <a:pt x="9953" y="3037"/>
                  <a:pt x="10459" y="2916"/>
                  <a:pt x="10579" y="2772"/>
                </a:cubicBezTo>
                <a:lnTo>
                  <a:pt x="12483" y="265"/>
                </a:lnTo>
                <a:cubicBezTo>
                  <a:pt x="12604" y="121"/>
                  <a:pt x="12290" y="0"/>
                  <a:pt x="1180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78"/>
          <p:cNvSpPr/>
          <p:nvPr/>
        </p:nvSpPr>
        <p:spPr>
          <a:xfrm>
            <a:off x="1805445" y="3454149"/>
            <a:ext cx="219608" cy="55236"/>
          </a:xfrm>
          <a:custGeom>
            <a:rect b="b" l="l" r="r" t="t"/>
            <a:pathLst>
              <a:path extrusionOk="0" h="3061" w="12170">
                <a:moveTo>
                  <a:pt x="3061" y="0"/>
                </a:moveTo>
                <a:cubicBezTo>
                  <a:pt x="2554" y="0"/>
                  <a:pt x="2073" y="121"/>
                  <a:pt x="1976" y="265"/>
                </a:cubicBezTo>
                <a:lnTo>
                  <a:pt x="97" y="2772"/>
                </a:lnTo>
                <a:cubicBezTo>
                  <a:pt x="0" y="2916"/>
                  <a:pt x="313" y="3037"/>
                  <a:pt x="819" y="3037"/>
                </a:cubicBezTo>
                <a:lnTo>
                  <a:pt x="9446" y="3061"/>
                </a:lnTo>
                <a:cubicBezTo>
                  <a:pt x="9952" y="3061"/>
                  <a:pt x="10434" y="2940"/>
                  <a:pt x="10531" y="2796"/>
                </a:cubicBezTo>
                <a:lnTo>
                  <a:pt x="12073" y="290"/>
                </a:lnTo>
                <a:cubicBezTo>
                  <a:pt x="12169" y="145"/>
                  <a:pt x="11856" y="24"/>
                  <a:pt x="11350" y="24"/>
                </a:cubicBezTo>
                <a:lnTo>
                  <a:pt x="306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78"/>
          <p:cNvSpPr/>
          <p:nvPr/>
        </p:nvSpPr>
        <p:spPr>
          <a:xfrm>
            <a:off x="2025468" y="3454582"/>
            <a:ext cx="212227" cy="54803"/>
          </a:xfrm>
          <a:custGeom>
            <a:rect b="b" l="l" r="r" t="t"/>
            <a:pathLst>
              <a:path extrusionOk="0" h="3037" w="11761">
                <a:moveTo>
                  <a:pt x="2627" y="0"/>
                </a:moveTo>
                <a:cubicBezTo>
                  <a:pt x="2145" y="0"/>
                  <a:pt x="1687" y="121"/>
                  <a:pt x="1591" y="266"/>
                </a:cubicBezTo>
                <a:lnTo>
                  <a:pt x="97" y="2772"/>
                </a:lnTo>
                <a:cubicBezTo>
                  <a:pt x="1" y="2916"/>
                  <a:pt x="338" y="3037"/>
                  <a:pt x="844" y="3037"/>
                </a:cubicBezTo>
                <a:lnTo>
                  <a:pt x="9471" y="3037"/>
                </a:lnTo>
                <a:cubicBezTo>
                  <a:pt x="9977" y="3037"/>
                  <a:pt x="10435" y="2916"/>
                  <a:pt x="10507" y="2772"/>
                </a:cubicBezTo>
                <a:lnTo>
                  <a:pt x="11712" y="266"/>
                </a:lnTo>
                <a:cubicBezTo>
                  <a:pt x="11760" y="121"/>
                  <a:pt x="11423" y="0"/>
                  <a:pt x="10941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78"/>
          <p:cNvSpPr/>
          <p:nvPr/>
        </p:nvSpPr>
        <p:spPr>
          <a:xfrm>
            <a:off x="2250290" y="3454582"/>
            <a:ext cx="1193208" cy="55669"/>
          </a:xfrm>
          <a:custGeom>
            <a:rect b="b" l="l" r="r" t="t"/>
            <a:pathLst>
              <a:path extrusionOk="0" h="3085" w="66124">
                <a:moveTo>
                  <a:pt x="2193" y="0"/>
                </a:moveTo>
                <a:cubicBezTo>
                  <a:pt x="1711" y="0"/>
                  <a:pt x="1253" y="121"/>
                  <a:pt x="1181" y="266"/>
                </a:cubicBezTo>
                <a:lnTo>
                  <a:pt x="72" y="2772"/>
                </a:lnTo>
                <a:cubicBezTo>
                  <a:pt x="0" y="2916"/>
                  <a:pt x="362" y="3037"/>
                  <a:pt x="868" y="3037"/>
                </a:cubicBezTo>
                <a:lnTo>
                  <a:pt x="65256" y="3085"/>
                </a:lnTo>
                <a:cubicBezTo>
                  <a:pt x="65763" y="3085"/>
                  <a:pt x="66124" y="2964"/>
                  <a:pt x="66076" y="2820"/>
                </a:cubicBezTo>
                <a:lnTo>
                  <a:pt x="65232" y="314"/>
                </a:lnTo>
                <a:cubicBezTo>
                  <a:pt x="65160" y="169"/>
                  <a:pt x="64726" y="49"/>
                  <a:pt x="64244" y="49"/>
                </a:cubicBezTo>
                <a:lnTo>
                  <a:pt x="219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8"/>
          <p:cNvSpPr/>
          <p:nvPr/>
        </p:nvSpPr>
        <p:spPr>
          <a:xfrm>
            <a:off x="3457411" y="3455448"/>
            <a:ext cx="206561" cy="55254"/>
          </a:xfrm>
          <a:custGeom>
            <a:rect b="b" l="l" r="r" t="t"/>
            <a:pathLst>
              <a:path extrusionOk="0" h="3062" w="11447">
                <a:moveTo>
                  <a:pt x="844" y="1"/>
                </a:moveTo>
                <a:cubicBezTo>
                  <a:pt x="338" y="1"/>
                  <a:pt x="0" y="121"/>
                  <a:pt x="48" y="266"/>
                </a:cubicBezTo>
                <a:lnTo>
                  <a:pt x="940" y="2772"/>
                </a:lnTo>
                <a:cubicBezTo>
                  <a:pt x="1012" y="2916"/>
                  <a:pt x="1470" y="3037"/>
                  <a:pt x="1976" y="3037"/>
                </a:cubicBezTo>
                <a:lnTo>
                  <a:pt x="10579" y="3061"/>
                </a:lnTo>
                <a:cubicBezTo>
                  <a:pt x="11085" y="3061"/>
                  <a:pt x="11447" y="2941"/>
                  <a:pt x="11374" y="2796"/>
                </a:cubicBezTo>
                <a:lnTo>
                  <a:pt x="10145" y="290"/>
                </a:lnTo>
                <a:cubicBezTo>
                  <a:pt x="10097" y="145"/>
                  <a:pt x="9639" y="25"/>
                  <a:pt x="9133" y="25"/>
                </a:cubicBezTo>
                <a:lnTo>
                  <a:pt x="84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8"/>
          <p:cNvSpPr/>
          <p:nvPr/>
        </p:nvSpPr>
        <p:spPr>
          <a:xfrm>
            <a:off x="3670035" y="3455881"/>
            <a:ext cx="213960" cy="54821"/>
          </a:xfrm>
          <a:custGeom>
            <a:rect b="b" l="l" r="r" t="t"/>
            <a:pathLst>
              <a:path extrusionOk="0" h="3038" w="11857">
                <a:moveTo>
                  <a:pt x="820" y="1"/>
                </a:moveTo>
                <a:cubicBezTo>
                  <a:pt x="338" y="1"/>
                  <a:pt x="1" y="121"/>
                  <a:pt x="73" y="266"/>
                </a:cubicBezTo>
                <a:lnTo>
                  <a:pt x="1350" y="2772"/>
                </a:lnTo>
                <a:cubicBezTo>
                  <a:pt x="1423" y="2917"/>
                  <a:pt x="1905" y="3037"/>
                  <a:pt x="2411" y="3037"/>
                </a:cubicBezTo>
                <a:lnTo>
                  <a:pt x="11038" y="3037"/>
                </a:lnTo>
                <a:cubicBezTo>
                  <a:pt x="11544" y="3037"/>
                  <a:pt x="11857" y="2917"/>
                  <a:pt x="11785" y="2772"/>
                </a:cubicBezTo>
                <a:lnTo>
                  <a:pt x="10194" y="266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8"/>
          <p:cNvSpPr/>
          <p:nvPr/>
        </p:nvSpPr>
        <p:spPr>
          <a:xfrm>
            <a:off x="3882677" y="3455881"/>
            <a:ext cx="221791" cy="55254"/>
          </a:xfrm>
          <a:custGeom>
            <a:rect b="b" l="l" r="r" t="t"/>
            <a:pathLst>
              <a:path extrusionOk="0" h="3062" w="12291">
                <a:moveTo>
                  <a:pt x="820" y="1"/>
                </a:moveTo>
                <a:cubicBezTo>
                  <a:pt x="338" y="1"/>
                  <a:pt x="1" y="121"/>
                  <a:pt x="97" y="266"/>
                </a:cubicBezTo>
                <a:lnTo>
                  <a:pt x="1736" y="2772"/>
                </a:lnTo>
                <a:cubicBezTo>
                  <a:pt x="1832" y="2917"/>
                  <a:pt x="2338" y="3037"/>
                  <a:pt x="2844" y="3037"/>
                </a:cubicBezTo>
                <a:lnTo>
                  <a:pt x="11471" y="3061"/>
                </a:lnTo>
                <a:cubicBezTo>
                  <a:pt x="11977" y="3061"/>
                  <a:pt x="12290" y="2941"/>
                  <a:pt x="12170" y="2772"/>
                </a:cubicBezTo>
                <a:lnTo>
                  <a:pt x="10218" y="290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78"/>
          <p:cNvSpPr/>
          <p:nvPr/>
        </p:nvSpPr>
        <p:spPr>
          <a:xfrm>
            <a:off x="4095752" y="3456314"/>
            <a:ext cx="228738" cy="54821"/>
          </a:xfrm>
          <a:custGeom>
            <a:rect b="b" l="l" r="r" t="t"/>
            <a:pathLst>
              <a:path extrusionOk="0" h="3038" w="12676">
                <a:moveTo>
                  <a:pt x="796" y="1"/>
                </a:moveTo>
                <a:cubicBezTo>
                  <a:pt x="290" y="1"/>
                  <a:pt x="0" y="97"/>
                  <a:pt x="121" y="266"/>
                </a:cubicBezTo>
                <a:lnTo>
                  <a:pt x="2121" y="2772"/>
                </a:lnTo>
                <a:cubicBezTo>
                  <a:pt x="2242" y="2917"/>
                  <a:pt x="2748" y="3037"/>
                  <a:pt x="3254" y="3037"/>
                </a:cubicBezTo>
                <a:lnTo>
                  <a:pt x="11881" y="3037"/>
                </a:lnTo>
                <a:cubicBezTo>
                  <a:pt x="12387" y="3037"/>
                  <a:pt x="12676" y="2917"/>
                  <a:pt x="12531" y="2772"/>
                </a:cubicBezTo>
                <a:lnTo>
                  <a:pt x="10218" y="266"/>
                </a:lnTo>
                <a:cubicBezTo>
                  <a:pt x="10097" y="121"/>
                  <a:pt x="9591" y="1"/>
                  <a:pt x="908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78"/>
          <p:cNvSpPr/>
          <p:nvPr/>
        </p:nvSpPr>
        <p:spPr>
          <a:xfrm>
            <a:off x="4309261" y="3456314"/>
            <a:ext cx="236137" cy="54821"/>
          </a:xfrm>
          <a:custGeom>
            <a:rect b="b" l="l" r="r" t="t"/>
            <a:pathLst>
              <a:path extrusionOk="0" h="3038" w="13086">
                <a:moveTo>
                  <a:pt x="772" y="1"/>
                </a:moveTo>
                <a:cubicBezTo>
                  <a:pt x="266" y="1"/>
                  <a:pt x="0" y="121"/>
                  <a:pt x="121" y="266"/>
                </a:cubicBezTo>
                <a:lnTo>
                  <a:pt x="2507" y="2772"/>
                </a:lnTo>
                <a:cubicBezTo>
                  <a:pt x="2627" y="2917"/>
                  <a:pt x="3157" y="3037"/>
                  <a:pt x="3663" y="3037"/>
                </a:cubicBezTo>
                <a:lnTo>
                  <a:pt x="12290" y="3037"/>
                </a:lnTo>
                <a:cubicBezTo>
                  <a:pt x="12796" y="3037"/>
                  <a:pt x="13085" y="2917"/>
                  <a:pt x="12917" y="2772"/>
                </a:cubicBezTo>
                <a:lnTo>
                  <a:pt x="10242" y="266"/>
                </a:lnTo>
                <a:cubicBezTo>
                  <a:pt x="10073" y="121"/>
                  <a:pt x="9567" y="1"/>
                  <a:pt x="9061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78"/>
          <p:cNvSpPr/>
          <p:nvPr/>
        </p:nvSpPr>
        <p:spPr>
          <a:xfrm>
            <a:off x="1414951" y="3326733"/>
            <a:ext cx="411805" cy="54821"/>
          </a:xfrm>
          <a:custGeom>
            <a:rect b="b" l="l" r="r" t="t"/>
            <a:pathLst>
              <a:path extrusionOk="0" h="3038" w="22821">
                <a:moveTo>
                  <a:pt x="4001" y="1"/>
                </a:moveTo>
                <a:cubicBezTo>
                  <a:pt x="3567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7"/>
                  <a:pt x="241" y="3037"/>
                  <a:pt x="723" y="3037"/>
                </a:cubicBezTo>
                <a:lnTo>
                  <a:pt x="19568" y="3037"/>
                </a:lnTo>
                <a:cubicBezTo>
                  <a:pt x="20026" y="3037"/>
                  <a:pt x="20508" y="2917"/>
                  <a:pt x="20628" y="2772"/>
                </a:cubicBezTo>
                <a:lnTo>
                  <a:pt x="22700" y="266"/>
                </a:lnTo>
                <a:cubicBezTo>
                  <a:pt x="22821" y="121"/>
                  <a:pt x="22556" y="1"/>
                  <a:pt x="2212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78"/>
          <p:cNvSpPr/>
          <p:nvPr/>
        </p:nvSpPr>
        <p:spPr>
          <a:xfrm>
            <a:off x="1815442" y="3326733"/>
            <a:ext cx="206994" cy="55254"/>
          </a:xfrm>
          <a:custGeom>
            <a:rect b="b" l="l" r="r" t="t"/>
            <a:pathLst>
              <a:path extrusionOk="0" h="3062" w="11471">
                <a:moveTo>
                  <a:pt x="3157" y="1"/>
                </a:moveTo>
                <a:cubicBezTo>
                  <a:pt x="2723" y="1"/>
                  <a:pt x="2266" y="121"/>
                  <a:pt x="2145" y="266"/>
                </a:cubicBezTo>
                <a:lnTo>
                  <a:pt x="121" y="2772"/>
                </a:lnTo>
                <a:cubicBezTo>
                  <a:pt x="0" y="2917"/>
                  <a:pt x="290" y="3037"/>
                  <a:pt x="747" y="3037"/>
                </a:cubicBezTo>
                <a:lnTo>
                  <a:pt x="8651" y="3061"/>
                </a:lnTo>
                <a:cubicBezTo>
                  <a:pt x="9109" y="3061"/>
                  <a:pt x="9567" y="2941"/>
                  <a:pt x="9664" y="2772"/>
                </a:cubicBezTo>
                <a:lnTo>
                  <a:pt x="11374" y="290"/>
                </a:lnTo>
                <a:cubicBezTo>
                  <a:pt x="11471" y="145"/>
                  <a:pt x="11206" y="25"/>
                  <a:pt x="10748" y="25"/>
                </a:cubicBezTo>
                <a:lnTo>
                  <a:pt x="3157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78"/>
          <p:cNvSpPr/>
          <p:nvPr/>
        </p:nvSpPr>
        <p:spPr>
          <a:xfrm>
            <a:off x="2017203" y="3327166"/>
            <a:ext cx="199614" cy="54821"/>
          </a:xfrm>
          <a:custGeom>
            <a:rect b="b" l="l" r="r" t="t"/>
            <a:pathLst>
              <a:path extrusionOk="0" h="3038" w="11062">
                <a:moveTo>
                  <a:pt x="2724" y="1"/>
                </a:moveTo>
                <a:cubicBezTo>
                  <a:pt x="2290" y="1"/>
                  <a:pt x="1856" y="121"/>
                  <a:pt x="1760" y="266"/>
                </a:cubicBezTo>
                <a:lnTo>
                  <a:pt x="97" y="2772"/>
                </a:lnTo>
                <a:cubicBezTo>
                  <a:pt x="1" y="2917"/>
                  <a:pt x="290" y="3037"/>
                  <a:pt x="772" y="3037"/>
                </a:cubicBezTo>
                <a:lnTo>
                  <a:pt x="8652" y="3037"/>
                </a:lnTo>
                <a:cubicBezTo>
                  <a:pt x="9134" y="3037"/>
                  <a:pt x="9567" y="2917"/>
                  <a:pt x="9640" y="2772"/>
                </a:cubicBezTo>
                <a:lnTo>
                  <a:pt x="10989" y="266"/>
                </a:lnTo>
                <a:cubicBezTo>
                  <a:pt x="11062" y="121"/>
                  <a:pt x="10772" y="1"/>
                  <a:pt x="1031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78"/>
          <p:cNvSpPr/>
          <p:nvPr/>
        </p:nvSpPr>
        <p:spPr>
          <a:xfrm>
            <a:off x="2219848" y="3327166"/>
            <a:ext cx="191782" cy="54821"/>
          </a:xfrm>
          <a:custGeom>
            <a:rect b="b" l="l" r="r" t="t"/>
            <a:pathLst>
              <a:path extrusionOk="0" h="3038" w="10628">
                <a:moveTo>
                  <a:pt x="2289" y="1"/>
                </a:moveTo>
                <a:cubicBezTo>
                  <a:pt x="1856" y="1"/>
                  <a:pt x="1422" y="121"/>
                  <a:pt x="1350" y="266"/>
                </a:cubicBezTo>
                <a:lnTo>
                  <a:pt x="72" y="2772"/>
                </a:lnTo>
                <a:cubicBezTo>
                  <a:pt x="0" y="2917"/>
                  <a:pt x="313" y="3037"/>
                  <a:pt x="771" y="3037"/>
                </a:cubicBezTo>
                <a:lnTo>
                  <a:pt x="8651" y="3037"/>
                </a:lnTo>
                <a:cubicBezTo>
                  <a:pt x="9133" y="3037"/>
                  <a:pt x="9543" y="2917"/>
                  <a:pt x="9615" y="2772"/>
                </a:cubicBezTo>
                <a:lnTo>
                  <a:pt x="10579" y="266"/>
                </a:lnTo>
                <a:cubicBezTo>
                  <a:pt x="10627" y="121"/>
                  <a:pt x="10314" y="1"/>
                  <a:pt x="98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78"/>
          <p:cNvSpPr/>
          <p:nvPr/>
        </p:nvSpPr>
        <p:spPr>
          <a:xfrm>
            <a:off x="2421176" y="3327166"/>
            <a:ext cx="184817" cy="55254"/>
          </a:xfrm>
          <a:custGeom>
            <a:rect b="b" l="l" r="r" t="t"/>
            <a:pathLst>
              <a:path extrusionOk="0" h="3062" w="10242">
                <a:moveTo>
                  <a:pt x="1880" y="1"/>
                </a:moveTo>
                <a:cubicBezTo>
                  <a:pt x="1446" y="1"/>
                  <a:pt x="1037" y="121"/>
                  <a:pt x="964" y="266"/>
                </a:cubicBezTo>
                <a:lnTo>
                  <a:pt x="49" y="2772"/>
                </a:lnTo>
                <a:cubicBezTo>
                  <a:pt x="0" y="2917"/>
                  <a:pt x="338" y="3037"/>
                  <a:pt x="796" y="3037"/>
                </a:cubicBezTo>
                <a:lnTo>
                  <a:pt x="8700" y="3061"/>
                </a:lnTo>
                <a:cubicBezTo>
                  <a:pt x="9158" y="3061"/>
                  <a:pt x="9567" y="2941"/>
                  <a:pt x="9591" y="2796"/>
                </a:cubicBezTo>
                <a:lnTo>
                  <a:pt x="10218" y="290"/>
                </a:lnTo>
                <a:cubicBezTo>
                  <a:pt x="10242" y="145"/>
                  <a:pt x="9905" y="25"/>
                  <a:pt x="9471" y="25"/>
                </a:cubicBezTo>
                <a:lnTo>
                  <a:pt x="1880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78"/>
          <p:cNvSpPr/>
          <p:nvPr/>
        </p:nvSpPr>
        <p:spPr>
          <a:xfrm>
            <a:off x="2622938" y="3327599"/>
            <a:ext cx="177436" cy="54821"/>
          </a:xfrm>
          <a:custGeom>
            <a:rect b="b" l="l" r="r" t="t"/>
            <a:pathLst>
              <a:path extrusionOk="0" h="3038" w="9833">
                <a:moveTo>
                  <a:pt x="1447" y="1"/>
                </a:moveTo>
                <a:cubicBezTo>
                  <a:pt x="989" y="1"/>
                  <a:pt x="603" y="121"/>
                  <a:pt x="579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700" y="3037"/>
                </a:lnTo>
                <a:cubicBezTo>
                  <a:pt x="9158" y="3037"/>
                  <a:pt x="9543" y="2917"/>
                  <a:pt x="9568" y="2772"/>
                </a:cubicBezTo>
                <a:lnTo>
                  <a:pt x="9808" y="266"/>
                </a:lnTo>
                <a:cubicBezTo>
                  <a:pt x="9833" y="121"/>
                  <a:pt x="9471" y="1"/>
                  <a:pt x="9037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78"/>
          <p:cNvSpPr/>
          <p:nvPr/>
        </p:nvSpPr>
        <p:spPr>
          <a:xfrm>
            <a:off x="2824266" y="3327599"/>
            <a:ext cx="172655" cy="54821"/>
          </a:xfrm>
          <a:custGeom>
            <a:rect b="b" l="l" r="r" t="t"/>
            <a:pathLst>
              <a:path extrusionOk="0" h="3038" w="9568">
                <a:moveTo>
                  <a:pt x="1037" y="1"/>
                </a:moveTo>
                <a:cubicBezTo>
                  <a:pt x="579" y="1"/>
                  <a:pt x="218" y="121"/>
                  <a:pt x="194" y="266"/>
                </a:cubicBezTo>
                <a:lnTo>
                  <a:pt x="25" y="2772"/>
                </a:lnTo>
                <a:cubicBezTo>
                  <a:pt x="1" y="2917"/>
                  <a:pt x="362" y="3037"/>
                  <a:pt x="844" y="3037"/>
                </a:cubicBezTo>
                <a:lnTo>
                  <a:pt x="8724" y="3037"/>
                </a:lnTo>
                <a:cubicBezTo>
                  <a:pt x="9206" y="3037"/>
                  <a:pt x="9568" y="2917"/>
                  <a:pt x="9568" y="2772"/>
                </a:cubicBezTo>
                <a:lnTo>
                  <a:pt x="9447" y="266"/>
                </a:lnTo>
                <a:cubicBezTo>
                  <a:pt x="9423" y="121"/>
                  <a:pt x="9062" y="1"/>
                  <a:pt x="86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78"/>
          <p:cNvSpPr/>
          <p:nvPr/>
        </p:nvSpPr>
        <p:spPr>
          <a:xfrm>
            <a:off x="3022562" y="3327599"/>
            <a:ext cx="176137" cy="55254"/>
          </a:xfrm>
          <a:custGeom>
            <a:rect b="b" l="l" r="r" t="t"/>
            <a:pathLst>
              <a:path extrusionOk="0" h="3062" w="9761">
                <a:moveTo>
                  <a:pt x="796" y="1"/>
                </a:moveTo>
                <a:cubicBezTo>
                  <a:pt x="338" y="1"/>
                  <a:pt x="0" y="121"/>
                  <a:pt x="0" y="266"/>
                </a:cubicBezTo>
                <a:lnTo>
                  <a:pt x="169" y="2772"/>
                </a:lnTo>
                <a:cubicBezTo>
                  <a:pt x="193" y="2917"/>
                  <a:pt x="579" y="3037"/>
                  <a:pt x="1037" y="3037"/>
                </a:cubicBezTo>
                <a:lnTo>
                  <a:pt x="8941" y="3061"/>
                </a:lnTo>
                <a:cubicBezTo>
                  <a:pt x="9399" y="3061"/>
                  <a:pt x="9760" y="2941"/>
                  <a:pt x="9712" y="2796"/>
                </a:cubicBezTo>
                <a:lnTo>
                  <a:pt x="9230" y="290"/>
                </a:lnTo>
                <a:cubicBezTo>
                  <a:pt x="9206" y="146"/>
                  <a:pt x="8820" y="25"/>
                  <a:pt x="8362" y="25"/>
                </a:cubicBezTo>
                <a:lnTo>
                  <a:pt x="796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78"/>
          <p:cNvSpPr/>
          <p:nvPr/>
        </p:nvSpPr>
        <p:spPr>
          <a:xfrm>
            <a:off x="3216510" y="3328050"/>
            <a:ext cx="183518" cy="54803"/>
          </a:xfrm>
          <a:custGeom>
            <a:rect b="b" l="l" r="r" t="t"/>
            <a:pathLst>
              <a:path extrusionOk="0" h="3037" w="10170">
                <a:moveTo>
                  <a:pt x="795" y="0"/>
                </a:moveTo>
                <a:cubicBezTo>
                  <a:pt x="337" y="0"/>
                  <a:pt x="0" y="121"/>
                  <a:pt x="24" y="265"/>
                </a:cubicBezTo>
                <a:lnTo>
                  <a:pt x="578" y="2771"/>
                </a:lnTo>
                <a:cubicBezTo>
                  <a:pt x="602" y="2916"/>
                  <a:pt x="1012" y="3036"/>
                  <a:pt x="1470" y="3036"/>
                </a:cubicBezTo>
                <a:lnTo>
                  <a:pt x="9374" y="3036"/>
                </a:lnTo>
                <a:cubicBezTo>
                  <a:pt x="9832" y="3036"/>
                  <a:pt x="10169" y="2916"/>
                  <a:pt x="10121" y="2771"/>
                </a:cubicBezTo>
                <a:lnTo>
                  <a:pt x="9278" y="265"/>
                </a:lnTo>
                <a:cubicBezTo>
                  <a:pt x="9205" y="121"/>
                  <a:pt x="8820" y="0"/>
                  <a:pt x="836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78"/>
          <p:cNvSpPr/>
          <p:nvPr/>
        </p:nvSpPr>
        <p:spPr>
          <a:xfrm>
            <a:off x="3410873" y="3328050"/>
            <a:ext cx="190916" cy="54803"/>
          </a:xfrm>
          <a:custGeom>
            <a:rect b="b" l="l" r="r" t="t"/>
            <a:pathLst>
              <a:path extrusionOk="0" h="3037" w="10580">
                <a:moveTo>
                  <a:pt x="748" y="0"/>
                </a:moveTo>
                <a:cubicBezTo>
                  <a:pt x="314" y="0"/>
                  <a:pt x="1" y="121"/>
                  <a:pt x="49" y="265"/>
                </a:cubicBezTo>
                <a:lnTo>
                  <a:pt x="965" y="2771"/>
                </a:lnTo>
                <a:cubicBezTo>
                  <a:pt x="1013" y="2916"/>
                  <a:pt x="1422" y="3036"/>
                  <a:pt x="1880" y="3036"/>
                </a:cubicBezTo>
                <a:lnTo>
                  <a:pt x="9784" y="3036"/>
                </a:lnTo>
                <a:cubicBezTo>
                  <a:pt x="10242" y="3036"/>
                  <a:pt x="10580" y="2940"/>
                  <a:pt x="10507" y="2771"/>
                </a:cubicBezTo>
                <a:lnTo>
                  <a:pt x="9278" y="265"/>
                </a:lnTo>
                <a:cubicBezTo>
                  <a:pt x="9206" y="121"/>
                  <a:pt x="8796" y="0"/>
                  <a:pt x="833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78"/>
          <p:cNvSpPr/>
          <p:nvPr/>
        </p:nvSpPr>
        <p:spPr>
          <a:xfrm>
            <a:off x="3604928" y="3328429"/>
            <a:ext cx="198188" cy="54857"/>
          </a:xfrm>
          <a:custGeom>
            <a:rect b="b" l="l" r="r" t="t"/>
            <a:pathLst>
              <a:path extrusionOk="0" h="3040" w="10983">
                <a:moveTo>
                  <a:pt x="632" y="0"/>
                </a:moveTo>
                <a:cubicBezTo>
                  <a:pt x="257" y="0"/>
                  <a:pt x="0" y="114"/>
                  <a:pt x="67" y="268"/>
                </a:cubicBezTo>
                <a:lnTo>
                  <a:pt x="1344" y="2750"/>
                </a:lnTo>
                <a:cubicBezTo>
                  <a:pt x="1416" y="2919"/>
                  <a:pt x="1874" y="3039"/>
                  <a:pt x="2332" y="3039"/>
                </a:cubicBezTo>
                <a:lnTo>
                  <a:pt x="10212" y="3039"/>
                </a:lnTo>
                <a:cubicBezTo>
                  <a:pt x="10694" y="3039"/>
                  <a:pt x="10983" y="2919"/>
                  <a:pt x="10886" y="2774"/>
                </a:cubicBezTo>
                <a:lnTo>
                  <a:pt x="9320" y="268"/>
                </a:lnTo>
                <a:cubicBezTo>
                  <a:pt x="9224" y="124"/>
                  <a:pt x="8790" y="3"/>
                  <a:pt x="8332" y="3"/>
                </a:cubicBezTo>
                <a:lnTo>
                  <a:pt x="741" y="3"/>
                </a:lnTo>
                <a:cubicBezTo>
                  <a:pt x="704" y="1"/>
                  <a:pt x="668" y="0"/>
                  <a:pt x="63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8"/>
          <p:cNvSpPr/>
          <p:nvPr/>
        </p:nvSpPr>
        <p:spPr>
          <a:xfrm>
            <a:off x="3799183" y="3328483"/>
            <a:ext cx="205713" cy="54803"/>
          </a:xfrm>
          <a:custGeom>
            <a:rect b="b" l="l" r="r" t="t"/>
            <a:pathLst>
              <a:path extrusionOk="0" h="3037" w="11400">
                <a:moveTo>
                  <a:pt x="724" y="0"/>
                </a:moveTo>
                <a:cubicBezTo>
                  <a:pt x="290" y="0"/>
                  <a:pt x="1" y="121"/>
                  <a:pt x="97" y="265"/>
                </a:cubicBezTo>
                <a:lnTo>
                  <a:pt x="1736" y="2771"/>
                </a:lnTo>
                <a:cubicBezTo>
                  <a:pt x="1832" y="2916"/>
                  <a:pt x="2290" y="3036"/>
                  <a:pt x="2748" y="3036"/>
                </a:cubicBezTo>
                <a:lnTo>
                  <a:pt x="10652" y="3036"/>
                </a:lnTo>
                <a:cubicBezTo>
                  <a:pt x="11110" y="3036"/>
                  <a:pt x="11399" y="2916"/>
                  <a:pt x="11279" y="2771"/>
                </a:cubicBezTo>
                <a:lnTo>
                  <a:pt x="9327" y="265"/>
                </a:lnTo>
                <a:cubicBezTo>
                  <a:pt x="9206" y="121"/>
                  <a:pt x="8772" y="0"/>
                  <a:pt x="83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8"/>
          <p:cNvSpPr/>
          <p:nvPr/>
        </p:nvSpPr>
        <p:spPr>
          <a:xfrm>
            <a:off x="3993564" y="3328483"/>
            <a:ext cx="212660" cy="55236"/>
          </a:xfrm>
          <a:custGeom>
            <a:rect b="b" l="l" r="r" t="t"/>
            <a:pathLst>
              <a:path extrusionOk="0" h="3061" w="11785">
                <a:moveTo>
                  <a:pt x="699" y="0"/>
                </a:moveTo>
                <a:cubicBezTo>
                  <a:pt x="266" y="0"/>
                  <a:pt x="1" y="121"/>
                  <a:pt x="121" y="265"/>
                </a:cubicBezTo>
                <a:lnTo>
                  <a:pt x="2121" y="2771"/>
                </a:lnTo>
                <a:cubicBezTo>
                  <a:pt x="2242" y="2916"/>
                  <a:pt x="2699" y="3036"/>
                  <a:pt x="3157" y="3036"/>
                </a:cubicBezTo>
                <a:lnTo>
                  <a:pt x="11061" y="3061"/>
                </a:lnTo>
                <a:cubicBezTo>
                  <a:pt x="11519" y="3061"/>
                  <a:pt x="11784" y="2940"/>
                  <a:pt x="11664" y="2771"/>
                </a:cubicBezTo>
                <a:lnTo>
                  <a:pt x="9350" y="289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8"/>
          <p:cNvSpPr/>
          <p:nvPr/>
        </p:nvSpPr>
        <p:spPr>
          <a:xfrm>
            <a:off x="4188377" y="3328917"/>
            <a:ext cx="220474" cy="54803"/>
          </a:xfrm>
          <a:custGeom>
            <a:rect b="b" l="l" r="r" t="t"/>
            <a:pathLst>
              <a:path extrusionOk="0" h="3037" w="12218">
                <a:moveTo>
                  <a:pt x="699" y="0"/>
                </a:moveTo>
                <a:cubicBezTo>
                  <a:pt x="241" y="0"/>
                  <a:pt x="0" y="97"/>
                  <a:pt x="145" y="265"/>
                </a:cubicBezTo>
                <a:lnTo>
                  <a:pt x="2506" y="2771"/>
                </a:lnTo>
                <a:cubicBezTo>
                  <a:pt x="2651" y="2916"/>
                  <a:pt x="3133" y="3037"/>
                  <a:pt x="3615" y="3037"/>
                </a:cubicBezTo>
                <a:lnTo>
                  <a:pt x="11495" y="3037"/>
                </a:lnTo>
                <a:cubicBezTo>
                  <a:pt x="11953" y="3037"/>
                  <a:pt x="12218" y="2916"/>
                  <a:pt x="12049" y="2771"/>
                </a:cubicBezTo>
                <a:lnTo>
                  <a:pt x="9374" y="265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8"/>
          <p:cNvSpPr/>
          <p:nvPr/>
        </p:nvSpPr>
        <p:spPr>
          <a:xfrm>
            <a:off x="1344937" y="3390667"/>
            <a:ext cx="547052" cy="54803"/>
          </a:xfrm>
          <a:custGeom>
            <a:rect b="b" l="l" r="r" t="t"/>
            <a:pathLst>
              <a:path extrusionOk="0" h="3037" w="30316">
                <a:moveTo>
                  <a:pt x="4049" y="0"/>
                </a:moveTo>
                <a:cubicBezTo>
                  <a:pt x="3567" y="0"/>
                  <a:pt x="3061" y="96"/>
                  <a:pt x="2917" y="265"/>
                </a:cubicBezTo>
                <a:lnTo>
                  <a:pt x="169" y="2747"/>
                </a:lnTo>
                <a:cubicBezTo>
                  <a:pt x="1" y="2892"/>
                  <a:pt x="266" y="3012"/>
                  <a:pt x="748" y="3012"/>
                </a:cubicBezTo>
                <a:lnTo>
                  <a:pt x="27255" y="3036"/>
                </a:lnTo>
                <a:cubicBezTo>
                  <a:pt x="27761" y="3036"/>
                  <a:pt x="28243" y="2916"/>
                  <a:pt x="28340" y="2771"/>
                </a:cubicBezTo>
                <a:lnTo>
                  <a:pt x="30195" y="265"/>
                </a:lnTo>
                <a:cubicBezTo>
                  <a:pt x="30316" y="121"/>
                  <a:pt x="30026" y="0"/>
                  <a:pt x="2954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78"/>
          <p:cNvSpPr/>
          <p:nvPr/>
        </p:nvSpPr>
        <p:spPr>
          <a:xfrm>
            <a:off x="1884572" y="3390667"/>
            <a:ext cx="210495" cy="55236"/>
          </a:xfrm>
          <a:custGeom>
            <a:rect b="b" l="l" r="r" t="t"/>
            <a:pathLst>
              <a:path extrusionOk="0" h="3061" w="11665">
                <a:moveTo>
                  <a:pt x="2941" y="0"/>
                </a:moveTo>
                <a:cubicBezTo>
                  <a:pt x="2483" y="0"/>
                  <a:pt x="2025" y="121"/>
                  <a:pt x="1905" y="265"/>
                </a:cubicBezTo>
                <a:lnTo>
                  <a:pt x="97" y="2771"/>
                </a:lnTo>
                <a:cubicBezTo>
                  <a:pt x="1" y="2916"/>
                  <a:pt x="290" y="3036"/>
                  <a:pt x="796" y="3036"/>
                </a:cubicBezTo>
                <a:lnTo>
                  <a:pt x="9038" y="3060"/>
                </a:lnTo>
                <a:cubicBezTo>
                  <a:pt x="9544" y="3060"/>
                  <a:pt x="10001" y="2940"/>
                  <a:pt x="10098" y="2795"/>
                </a:cubicBezTo>
                <a:lnTo>
                  <a:pt x="11592" y="289"/>
                </a:lnTo>
                <a:cubicBezTo>
                  <a:pt x="11664" y="145"/>
                  <a:pt x="11375" y="24"/>
                  <a:pt x="10893" y="24"/>
                </a:cubicBezTo>
                <a:lnTo>
                  <a:pt x="294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78"/>
          <p:cNvSpPr/>
          <p:nvPr/>
        </p:nvSpPr>
        <p:spPr>
          <a:xfrm>
            <a:off x="2096348" y="3391100"/>
            <a:ext cx="203096" cy="54803"/>
          </a:xfrm>
          <a:custGeom>
            <a:rect b="b" l="l" r="r" t="t"/>
            <a:pathLst>
              <a:path extrusionOk="0" h="3037" w="11255">
                <a:moveTo>
                  <a:pt x="2531" y="0"/>
                </a:moveTo>
                <a:cubicBezTo>
                  <a:pt x="2049" y="0"/>
                  <a:pt x="1615" y="121"/>
                  <a:pt x="1519" y="265"/>
                </a:cubicBezTo>
                <a:lnTo>
                  <a:pt x="73" y="2771"/>
                </a:lnTo>
                <a:cubicBezTo>
                  <a:pt x="0" y="2916"/>
                  <a:pt x="314" y="3036"/>
                  <a:pt x="796" y="3036"/>
                </a:cubicBezTo>
                <a:lnTo>
                  <a:pt x="9061" y="3036"/>
                </a:lnTo>
                <a:cubicBezTo>
                  <a:pt x="9543" y="3036"/>
                  <a:pt x="10001" y="2916"/>
                  <a:pt x="10073" y="2771"/>
                </a:cubicBezTo>
                <a:lnTo>
                  <a:pt x="11206" y="265"/>
                </a:lnTo>
                <a:cubicBezTo>
                  <a:pt x="11254" y="121"/>
                  <a:pt x="10941" y="0"/>
                  <a:pt x="1045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78"/>
          <p:cNvSpPr/>
          <p:nvPr/>
        </p:nvSpPr>
        <p:spPr>
          <a:xfrm>
            <a:off x="2307240" y="3391100"/>
            <a:ext cx="195698" cy="54803"/>
          </a:xfrm>
          <a:custGeom>
            <a:rect b="b" l="l" r="r" t="t"/>
            <a:pathLst>
              <a:path extrusionOk="0" h="3037" w="10845">
                <a:moveTo>
                  <a:pt x="2097" y="0"/>
                </a:moveTo>
                <a:cubicBezTo>
                  <a:pt x="1639" y="0"/>
                  <a:pt x="1206" y="121"/>
                  <a:pt x="1133" y="265"/>
                </a:cubicBezTo>
                <a:lnTo>
                  <a:pt x="49" y="2771"/>
                </a:lnTo>
                <a:cubicBezTo>
                  <a:pt x="1" y="2916"/>
                  <a:pt x="338" y="3036"/>
                  <a:pt x="820" y="3036"/>
                </a:cubicBezTo>
                <a:lnTo>
                  <a:pt x="9086" y="3036"/>
                </a:lnTo>
                <a:cubicBezTo>
                  <a:pt x="9568" y="3036"/>
                  <a:pt x="10001" y="2916"/>
                  <a:pt x="10050" y="2771"/>
                </a:cubicBezTo>
                <a:lnTo>
                  <a:pt x="10821" y="289"/>
                </a:lnTo>
                <a:cubicBezTo>
                  <a:pt x="10845" y="121"/>
                  <a:pt x="10507" y="0"/>
                  <a:pt x="1005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78"/>
          <p:cNvSpPr/>
          <p:nvPr/>
        </p:nvSpPr>
        <p:spPr>
          <a:xfrm>
            <a:off x="2518150" y="3391533"/>
            <a:ext cx="188300" cy="54803"/>
          </a:xfrm>
          <a:custGeom>
            <a:rect b="b" l="l" r="r" t="t"/>
            <a:pathLst>
              <a:path extrusionOk="0" h="3037" w="10435">
                <a:moveTo>
                  <a:pt x="1663" y="0"/>
                </a:moveTo>
                <a:cubicBezTo>
                  <a:pt x="1205" y="0"/>
                  <a:pt x="795" y="97"/>
                  <a:pt x="747" y="265"/>
                </a:cubicBezTo>
                <a:lnTo>
                  <a:pt x="24" y="2747"/>
                </a:lnTo>
                <a:cubicBezTo>
                  <a:pt x="0" y="2916"/>
                  <a:pt x="362" y="3012"/>
                  <a:pt x="844" y="3037"/>
                </a:cubicBezTo>
                <a:lnTo>
                  <a:pt x="9109" y="3037"/>
                </a:lnTo>
                <a:cubicBezTo>
                  <a:pt x="9591" y="3037"/>
                  <a:pt x="10001" y="2916"/>
                  <a:pt x="10025" y="2772"/>
                </a:cubicBezTo>
                <a:lnTo>
                  <a:pt x="10410" y="265"/>
                </a:lnTo>
                <a:cubicBezTo>
                  <a:pt x="10434" y="121"/>
                  <a:pt x="10097" y="0"/>
                  <a:pt x="96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78"/>
          <p:cNvSpPr/>
          <p:nvPr/>
        </p:nvSpPr>
        <p:spPr>
          <a:xfrm>
            <a:off x="2729042" y="3391533"/>
            <a:ext cx="180919" cy="54803"/>
          </a:xfrm>
          <a:custGeom>
            <a:rect b="b" l="l" r="r" t="t"/>
            <a:pathLst>
              <a:path extrusionOk="0" h="3037" w="10026">
                <a:moveTo>
                  <a:pt x="1254" y="0"/>
                </a:moveTo>
                <a:cubicBezTo>
                  <a:pt x="772" y="0"/>
                  <a:pt x="386" y="121"/>
                  <a:pt x="362" y="265"/>
                </a:cubicBezTo>
                <a:lnTo>
                  <a:pt x="25" y="2772"/>
                </a:lnTo>
                <a:cubicBezTo>
                  <a:pt x="1" y="2916"/>
                  <a:pt x="362" y="3037"/>
                  <a:pt x="868" y="3037"/>
                </a:cubicBezTo>
                <a:lnTo>
                  <a:pt x="9109" y="3037"/>
                </a:lnTo>
                <a:cubicBezTo>
                  <a:pt x="9616" y="3037"/>
                  <a:pt x="10001" y="2916"/>
                  <a:pt x="10001" y="2772"/>
                </a:cubicBezTo>
                <a:lnTo>
                  <a:pt x="10025" y="265"/>
                </a:lnTo>
                <a:cubicBezTo>
                  <a:pt x="10025" y="121"/>
                  <a:pt x="9664" y="0"/>
                  <a:pt x="918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78"/>
          <p:cNvSpPr/>
          <p:nvPr/>
        </p:nvSpPr>
        <p:spPr>
          <a:xfrm>
            <a:off x="2939501" y="3391533"/>
            <a:ext cx="180919" cy="55236"/>
          </a:xfrm>
          <a:custGeom>
            <a:rect b="b" l="l" r="r" t="t"/>
            <a:pathLst>
              <a:path extrusionOk="0" h="3061" w="10026">
                <a:moveTo>
                  <a:pt x="844" y="0"/>
                </a:moveTo>
                <a:cubicBezTo>
                  <a:pt x="386" y="0"/>
                  <a:pt x="1" y="121"/>
                  <a:pt x="1" y="265"/>
                </a:cubicBezTo>
                <a:lnTo>
                  <a:pt x="25" y="2772"/>
                </a:lnTo>
                <a:cubicBezTo>
                  <a:pt x="25" y="2916"/>
                  <a:pt x="410" y="3037"/>
                  <a:pt x="892" y="3037"/>
                </a:cubicBezTo>
                <a:lnTo>
                  <a:pt x="9158" y="3061"/>
                </a:lnTo>
                <a:cubicBezTo>
                  <a:pt x="9640" y="3061"/>
                  <a:pt x="10025" y="2940"/>
                  <a:pt x="10001" y="2796"/>
                </a:cubicBezTo>
                <a:lnTo>
                  <a:pt x="9664" y="289"/>
                </a:lnTo>
                <a:cubicBezTo>
                  <a:pt x="9664" y="145"/>
                  <a:pt x="9254" y="24"/>
                  <a:pt x="8796" y="24"/>
                </a:cubicBezTo>
                <a:lnTo>
                  <a:pt x="844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78"/>
          <p:cNvSpPr/>
          <p:nvPr/>
        </p:nvSpPr>
        <p:spPr>
          <a:xfrm>
            <a:off x="3143013" y="3391966"/>
            <a:ext cx="188300" cy="54803"/>
          </a:xfrm>
          <a:custGeom>
            <a:rect b="b" l="l" r="r" t="t"/>
            <a:pathLst>
              <a:path extrusionOk="0" h="3037" w="10435">
                <a:moveTo>
                  <a:pt x="820" y="0"/>
                </a:moveTo>
                <a:cubicBezTo>
                  <a:pt x="362" y="0"/>
                  <a:pt x="1" y="121"/>
                  <a:pt x="25" y="265"/>
                </a:cubicBezTo>
                <a:lnTo>
                  <a:pt x="410" y="2772"/>
                </a:lnTo>
                <a:cubicBezTo>
                  <a:pt x="434" y="2916"/>
                  <a:pt x="844" y="3037"/>
                  <a:pt x="1326" y="3037"/>
                </a:cubicBezTo>
                <a:lnTo>
                  <a:pt x="9591" y="3037"/>
                </a:lnTo>
                <a:cubicBezTo>
                  <a:pt x="10073" y="3037"/>
                  <a:pt x="10435" y="2916"/>
                  <a:pt x="10387" y="2772"/>
                </a:cubicBezTo>
                <a:lnTo>
                  <a:pt x="9688" y="265"/>
                </a:lnTo>
                <a:cubicBezTo>
                  <a:pt x="9664" y="121"/>
                  <a:pt x="9254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78"/>
          <p:cNvSpPr/>
          <p:nvPr/>
        </p:nvSpPr>
        <p:spPr>
          <a:xfrm>
            <a:off x="3346524" y="3391966"/>
            <a:ext cx="195698" cy="54803"/>
          </a:xfrm>
          <a:custGeom>
            <a:rect b="b" l="l" r="r" t="t"/>
            <a:pathLst>
              <a:path extrusionOk="0" h="3037" w="10845">
                <a:moveTo>
                  <a:pt x="820" y="0"/>
                </a:moveTo>
                <a:cubicBezTo>
                  <a:pt x="338" y="0"/>
                  <a:pt x="0" y="121"/>
                  <a:pt x="48" y="265"/>
                </a:cubicBezTo>
                <a:lnTo>
                  <a:pt x="795" y="2772"/>
                </a:lnTo>
                <a:cubicBezTo>
                  <a:pt x="844" y="2916"/>
                  <a:pt x="1277" y="3037"/>
                  <a:pt x="1759" y="3037"/>
                </a:cubicBezTo>
                <a:lnTo>
                  <a:pt x="10025" y="3037"/>
                </a:lnTo>
                <a:cubicBezTo>
                  <a:pt x="10507" y="3037"/>
                  <a:pt x="10844" y="2916"/>
                  <a:pt x="10772" y="2772"/>
                </a:cubicBezTo>
                <a:lnTo>
                  <a:pt x="9712" y="265"/>
                </a:lnTo>
                <a:cubicBezTo>
                  <a:pt x="9663" y="121"/>
                  <a:pt x="9230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78"/>
          <p:cNvSpPr/>
          <p:nvPr/>
        </p:nvSpPr>
        <p:spPr>
          <a:xfrm>
            <a:off x="3550018" y="3391966"/>
            <a:ext cx="203096" cy="55236"/>
          </a:xfrm>
          <a:custGeom>
            <a:rect b="b" l="l" r="r" t="t"/>
            <a:pathLst>
              <a:path extrusionOk="0" h="3061" w="11255">
                <a:moveTo>
                  <a:pt x="796" y="0"/>
                </a:moveTo>
                <a:cubicBezTo>
                  <a:pt x="338" y="0"/>
                  <a:pt x="1" y="121"/>
                  <a:pt x="73" y="265"/>
                </a:cubicBezTo>
                <a:lnTo>
                  <a:pt x="1182" y="2772"/>
                </a:lnTo>
                <a:cubicBezTo>
                  <a:pt x="1254" y="2916"/>
                  <a:pt x="1688" y="3037"/>
                  <a:pt x="2194" y="3037"/>
                </a:cubicBezTo>
                <a:lnTo>
                  <a:pt x="10435" y="3061"/>
                </a:lnTo>
                <a:cubicBezTo>
                  <a:pt x="10917" y="3061"/>
                  <a:pt x="11255" y="2940"/>
                  <a:pt x="11158" y="2796"/>
                </a:cubicBezTo>
                <a:lnTo>
                  <a:pt x="9736" y="290"/>
                </a:lnTo>
                <a:cubicBezTo>
                  <a:pt x="9664" y="145"/>
                  <a:pt x="9206" y="24"/>
                  <a:pt x="8748" y="24"/>
                </a:cubicBezTo>
                <a:lnTo>
                  <a:pt x="796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78"/>
          <p:cNvSpPr/>
          <p:nvPr/>
        </p:nvSpPr>
        <p:spPr>
          <a:xfrm>
            <a:off x="3753529" y="3392399"/>
            <a:ext cx="210477" cy="54803"/>
          </a:xfrm>
          <a:custGeom>
            <a:rect b="b" l="l" r="r" t="t"/>
            <a:pathLst>
              <a:path extrusionOk="0" h="3037" w="11664">
                <a:moveTo>
                  <a:pt x="772" y="0"/>
                </a:moveTo>
                <a:cubicBezTo>
                  <a:pt x="314" y="0"/>
                  <a:pt x="1" y="121"/>
                  <a:pt x="97" y="266"/>
                </a:cubicBezTo>
                <a:lnTo>
                  <a:pt x="1567" y="2772"/>
                </a:lnTo>
                <a:cubicBezTo>
                  <a:pt x="1663" y="2916"/>
                  <a:pt x="2121" y="3037"/>
                  <a:pt x="2603" y="3037"/>
                </a:cubicBezTo>
                <a:lnTo>
                  <a:pt x="10869" y="3037"/>
                </a:lnTo>
                <a:cubicBezTo>
                  <a:pt x="11351" y="3037"/>
                  <a:pt x="11664" y="2916"/>
                  <a:pt x="11568" y="2772"/>
                </a:cubicBezTo>
                <a:lnTo>
                  <a:pt x="9760" y="266"/>
                </a:lnTo>
                <a:cubicBezTo>
                  <a:pt x="9664" y="121"/>
                  <a:pt x="9206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78"/>
          <p:cNvSpPr/>
          <p:nvPr/>
        </p:nvSpPr>
        <p:spPr>
          <a:xfrm>
            <a:off x="3957041" y="3392399"/>
            <a:ext cx="217875" cy="54803"/>
          </a:xfrm>
          <a:custGeom>
            <a:rect b="b" l="l" r="r" t="t"/>
            <a:pathLst>
              <a:path extrusionOk="0" h="3037" w="12074">
                <a:moveTo>
                  <a:pt x="771" y="0"/>
                </a:moveTo>
                <a:cubicBezTo>
                  <a:pt x="290" y="0"/>
                  <a:pt x="0" y="121"/>
                  <a:pt x="121" y="266"/>
                </a:cubicBezTo>
                <a:lnTo>
                  <a:pt x="1952" y="2772"/>
                </a:lnTo>
                <a:cubicBezTo>
                  <a:pt x="2073" y="2916"/>
                  <a:pt x="2555" y="3037"/>
                  <a:pt x="3037" y="3037"/>
                </a:cubicBezTo>
                <a:lnTo>
                  <a:pt x="11302" y="3037"/>
                </a:lnTo>
                <a:cubicBezTo>
                  <a:pt x="11784" y="3037"/>
                  <a:pt x="12073" y="2940"/>
                  <a:pt x="11953" y="2772"/>
                </a:cubicBezTo>
                <a:lnTo>
                  <a:pt x="9784" y="266"/>
                </a:lnTo>
                <a:cubicBezTo>
                  <a:pt x="9664" y="121"/>
                  <a:pt x="9182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78"/>
          <p:cNvSpPr/>
          <p:nvPr/>
        </p:nvSpPr>
        <p:spPr>
          <a:xfrm>
            <a:off x="4161418" y="3392399"/>
            <a:ext cx="315715" cy="55236"/>
          </a:xfrm>
          <a:custGeom>
            <a:rect b="b" l="l" r="r" t="t"/>
            <a:pathLst>
              <a:path extrusionOk="0" h="3061" w="17496">
                <a:moveTo>
                  <a:pt x="747" y="0"/>
                </a:moveTo>
                <a:cubicBezTo>
                  <a:pt x="289" y="0"/>
                  <a:pt x="0" y="121"/>
                  <a:pt x="145" y="290"/>
                </a:cubicBezTo>
                <a:lnTo>
                  <a:pt x="2338" y="2772"/>
                </a:lnTo>
                <a:cubicBezTo>
                  <a:pt x="2482" y="2940"/>
                  <a:pt x="2988" y="3061"/>
                  <a:pt x="3470" y="3061"/>
                </a:cubicBezTo>
                <a:lnTo>
                  <a:pt x="16748" y="3061"/>
                </a:lnTo>
                <a:cubicBezTo>
                  <a:pt x="17230" y="3061"/>
                  <a:pt x="17495" y="2940"/>
                  <a:pt x="17351" y="2796"/>
                </a:cubicBezTo>
                <a:lnTo>
                  <a:pt x="14652" y="290"/>
                </a:lnTo>
                <a:cubicBezTo>
                  <a:pt x="14507" y="145"/>
                  <a:pt x="14001" y="25"/>
                  <a:pt x="13543" y="25"/>
                </a:cubicBezTo>
                <a:lnTo>
                  <a:pt x="747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78"/>
          <p:cNvSpPr/>
          <p:nvPr/>
        </p:nvSpPr>
        <p:spPr>
          <a:xfrm>
            <a:off x="684417" y="3742003"/>
            <a:ext cx="4454535" cy="35242"/>
          </a:xfrm>
          <a:custGeom>
            <a:rect b="b" l="l" r="r" t="t"/>
            <a:pathLst>
              <a:path extrusionOk="0" h="1953" w="246857">
                <a:moveTo>
                  <a:pt x="940" y="1"/>
                </a:moveTo>
                <a:cubicBezTo>
                  <a:pt x="0" y="989"/>
                  <a:pt x="2314" y="1760"/>
                  <a:pt x="6386" y="1760"/>
                </a:cubicBezTo>
                <a:lnTo>
                  <a:pt x="240447" y="1953"/>
                </a:lnTo>
                <a:cubicBezTo>
                  <a:pt x="244519" y="1953"/>
                  <a:pt x="246857" y="1158"/>
                  <a:pt x="245917" y="194"/>
                </a:cubicBezTo>
                <a:lnTo>
                  <a:pt x="245917" y="194"/>
                </a:lnTo>
                <a:cubicBezTo>
                  <a:pt x="245309" y="732"/>
                  <a:pt x="243408" y="1111"/>
                  <a:pt x="240698" y="1111"/>
                </a:cubicBezTo>
                <a:cubicBezTo>
                  <a:pt x="240615" y="1111"/>
                  <a:pt x="240531" y="1110"/>
                  <a:pt x="240447" y="1109"/>
                </a:cubicBezTo>
                <a:lnTo>
                  <a:pt x="6386" y="941"/>
                </a:lnTo>
                <a:cubicBezTo>
                  <a:pt x="3543" y="941"/>
                  <a:pt x="1567" y="555"/>
                  <a:pt x="94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3" name="Google Shape;106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7570" y="1259790"/>
            <a:ext cx="2770633" cy="1823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78"/>
          <p:cNvSpPr/>
          <p:nvPr/>
        </p:nvSpPr>
        <p:spPr>
          <a:xfrm>
            <a:off x="1470602" y="1162091"/>
            <a:ext cx="2937383" cy="1896800"/>
          </a:xfrm>
          <a:custGeom>
            <a:rect b="b" l="l" r="r" t="t"/>
            <a:pathLst>
              <a:path extrusionOk="0" h="105115" w="162781">
                <a:moveTo>
                  <a:pt x="3543" y="1"/>
                </a:moveTo>
                <a:cubicBezTo>
                  <a:pt x="2242" y="1"/>
                  <a:pt x="1013" y="386"/>
                  <a:pt x="1" y="1061"/>
                </a:cubicBezTo>
                <a:lnTo>
                  <a:pt x="162684" y="105115"/>
                </a:lnTo>
                <a:lnTo>
                  <a:pt x="162781" y="6676"/>
                </a:lnTo>
                <a:cubicBezTo>
                  <a:pt x="162781" y="3061"/>
                  <a:pt x="159841" y="121"/>
                  <a:pt x="156250" y="121"/>
                </a:cubicBezTo>
                <a:lnTo>
                  <a:pt x="3543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79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1070" name="Google Shape;1070;p79"/>
          <p:cNvSpPr txBox="1"/>
          <p:nvPr/>
        </p:nvSpPr>
        <p:spPr>
          <a:xfrm>
            <a:off x="2788650" y="4328875"/>
            <a:ext cx="3566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Please, keep this slide for attribution.</a:t>
            </a:r>
            <a:endParaRPr b="1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1071" name="Google Shape;107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150" y="157625"/>
            <a:ext cx="2414125" cy="241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2"/>
          <p:cNvSpPr txBox="1"/>
          <p:nvPr>
            <p:ph idx="1" type="body"/>
          </p:nvPr>
        </p:nvSpPr>
        <p:spPr>
          <a:xfrm>
            <a:off x="609500" y="1973025"/>
            <a:ext cx="40704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Artificial intelligence (AI) makes it possible for machines to learn from experience, adjust to new inputs and perform human-like tasks.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62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INTRODUCTION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706" name="Google Shape;70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6450" y="1669800"/>
            <a:ext cx="3761650" cy="2593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62"/>
          <p:cNvSpPr/>
          <p:nvPr/>
        </p:nvSpPr>
        <p:spPr>
          <a:xfrm>
            <a:off x="7524751" y="3887550"/>
            <a:ext cx="161928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3"/>
          <p:cNvSpPr txBox="1"/>
          <p:nvPr>
            <p:ph type="ctrTitle"/>
          </p:nvPr>
        </p:nvSpPr>
        <p:spPr>
          <a:xfrm flipH="1">
            <a:off x="480875" y="1586051"/>
            <a:ext cx="2163900" cy="503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713" name="Google Shape;713;p63"/>
          <p:cNvSpPr txBox="1"/>
          <p:nvPr>
            <p:ph idx="1" type="subTitle"/>
          </p:nvPr>
        </p:nvSpPr>
        <p:spPr>
          <a:xfrm flipH="1">
            <a:off x="480875" y="2162375"/>
            <a:ext cx="2163900" cy="669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714" name="Google Shape;714;p63"/>
          <p:cNvSpPr txBox="1"/>
          <p:nvPr>
            <p:ph idx="2" type="ctrTitle"/>
          </p:nvPr>
        </p:nvSpPr>
        <p:spPr>
          <a:xfrm flipH="1">
            <a:off x="6369825" y="1586199"/>
            <a:ext cx="2163900" cy="503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715" name="Google Shape;715;p63"/>
          <p:cNvSpPr txBox="1"/>
          <p:nvPr>
            <p:ph idx="3" type="subTitle"/>
          </p:nvPr>
        </p:nvSpPr>
        <p:spPr>
          <a:xfrm flipH="1">
            <a:off x="6369825" y="2163522"/>
            <a:ext cx="2163900" cy="669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Computer Vision</a:t>
            </a:r>
            <a:endParaRPr/>
          </a:p>
        </p:txBody>
      </p:sp>
      <p:sp>
        <p:nvSpPr>
          <p:cNvPr id="716" name="Google Shape;716;p63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DOMAINS OF AI</a:t>
            </a:r>
            <a:endParaRPr/>
          </a:p>
        </p:txBody>
      </p:sp>
      <p:sp>
        <p:nvSpPr>
          <p:cNvPr id="717" name="Google Shape;717;p63"/>
          <p:cNvSpPr txBox="1"/>
          <p:nvPr>
            <p:ph idx="6" type="ctrTitle"/>
          </p:nvPr>
        </p:nvSpPr>
        <p:spPr>
          <a:xfrm flipH="1">
            <a:off x="2199475" y="3311124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718" name="Google Shape;718;p63"/>
          <p:cNvSpPr txBox="1"/>
          <p:nvPr>
            <p:ph idx="7" type="subTitle"/>
          </p:nvPr>
        </p:nvSpPr>
        <p:spPr>
          <a:xfrm flipH="1">
            <a:off x="2199475" y="3625100"/>
            <a:ext cx="2163900" cy="1043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Natural Language Processing</a:t>
            </a:r>
            <a:endParaRPr/>
          </a:p>
        </p:txBody>
      </p:sp>
      <p:sp>
        <p:nvSpPr>
          <p:cNvPr id="719" name="Google Shape;719;p63"/>
          <p:cNvSpPr txBox="1"/>
          <p:nvPr>
            <p:ph idx="8" type="ctrTitle"/>
          </p:nvPr>
        </p:nvSpPr>
        <p:spPr>
          <a:xfrm flipH="1">
            <a:off x="5096475" y="3311113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720" name="Google Shape;720;p63"/>
          <p:cNvSpPr txBox="1"/>
          <p:nvPr>
            <p:ph idx="9" type="subTitle"/>
          </p:nvPr>
        </p:nvSpPr>
        <p:spPr>
          <a:xfrm flipH="1">
            <a:off x="5096475" y="3626258"/>
            <a:ext cx="2163900" cy="974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Mining</a:t>
            </a:r>
            <a:endParaRPr/>
          </a:p>
        </p:txBody>
      </p:sp>
      <p:sp>
        <p:nvSpPr>
          <p:cNvPr id="721" name="Google Shape;721;p63"/>
          <p:cNvSpPr txBox="1"/>
          <p:nvPr>
            <p:ph idx="8" type="ctrTitle"/>
          </p:nvPr>
        </p:nvSpPr>
        <p:spPr>
          <a:xfrm flipH="1">
            <a:off x="3355700" y="1586215"/>
            <a:ext cx="2163900" cy="503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722" name="Google Shape;722;p63"/>
          <p:cNvSpPr txBox="1"/>
          <p:nvPr>
            <p:ph idx="9" type="subTitle"/>
          </p:nvPr>
        </p:nvSpPr>
        <p:spPr>
          <a:xfrm flipH="1">
            <a:off x="3355700" y="2163530"/>
            <a:ext cx="2163900" cy="669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Detection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64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728" name="Google Shape;728;p64"/>
          <p:cNvSpPr txBox="1"/>
          <p:nvPr>
            <p:ph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65"/>
          <p:cNvSpPr txBox="1"/>
          <p:nvPr>
            <p:ph idx="1" type="subTitle"/>
          </p:nvPr>
        </p:nvSpPr>
        <p:spPr>
          <a:xfrm flipH="1">
            <a:off x="5247775" y="1648725"/>
            <a:ext cx="3497400" cy="21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Machine learning is the foundation for an AI system, and is the way we "teach" a computer model to make predictions and draw conclusions from data.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734" name="Google Shape;734;p65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735" name="Google Shape;735;p65"/>
          <p:cNvSpPr/>
          <p:nvPr/>
        </p:nvSpPr>
        <p:spPr>
          <a:xfrm>
            <a:off x="3650085" y="3441066"/>
            <a:ext cx="12862" cy="44357"/>
          </a:xfrm>
          <a:custGeom>
            <a:rect b="b" l="l" r="r" t="t"/>
            <a:pathLst>
              <a:path extrusionOk="0" h="3190" w="925">
                <a:moveTo>
                  <a:pt x="0" y="1"/>
                </a:moveTo>
                <a:lnTo>
                  <a:pt x="0" y="3190"/>
                </a:lnTo>
                <a:lnTo>
                  <a:pt x="925" y="3190"/>
                </a:lnTo>
                <a:lnTo>
                  <a:pt x="925" y="278"/>
                </a:lnTo>
                <a:lnTo>
                  <a:pt x="0" y="1"/>
                </a:ln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65"/>
          <p:cNvSpPr/>
          <p:nvPr/>
        </p:nvSpPr>
        <p:spPr>
          <a:xfrm>
            <a:off x="3597385" y="3441066"/>
            <a:ext cx="48209" cy="66216"/>
          </a:xfrm>
          <a:custGeom>
            <a:rect b="b" l="l" r="r" t="t"/>
            <a:pathLst>
              <a:path extrusionOk="0" h="4762" w="3467">
                <a:moveTo>
                  <a:pt x="694" y="1"/>
                </a:moveTo>
                <a:lnTo>
                  <a:pt x="1" y="2081"/>
                </a:lnTo>
                <a:lnTo>
                  <a:pt x="1" y="3190"/>
                </a:lnTo>
                <a:lnTo>
                  <a:pt x="1711" y="3190"/>
                </a:lnTo>
                <a:lnTo>
                  <a:pt x="1711" y="4484"/>
                </a:lnTo>
                <a:lnTo>
                  <a:pt x="1942" y="4761"/>
                </a:lnTo>
                <a:lnTo>
                  <a:pt x="2265" y="4761"/>
                </a:lnTo>
                <a:lnTo>
                  <a:pt x="3467" y="3190"/>
                </a:lnTo>
                <a:lnTo>
                  <a:pt x="3467" y="278"/>
                </a:lnTo>
                <a:lnTo>
                  <a:pt x="2774" y="1"/>
                </a:ln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65"/>
          <p:cNvSpPr/>
          <p:nvPr/>
        </p:nvSpPr>
        <p:spPr>
          <a:xfrm>
            <a:off x="4446967" y="3465497"/>
            <a:ext cx="18007" cy="17353"/>
          </a:xfrm>
          <a:custGeom>
            <a:rect b="b" l="l" r="r" t="t"/>
            <a:pathLst>
              <a:path extrusionOk="0" h="1248" w="1295">
                <a:moveTo>
                  <a:pt x="648" y="0"/>
                </a:moveTo>
                <a:cubicBezTo>
                  <a:pt x="324" y="0"/>
                  <a:pt x="1" y="277"/>
                  <a:pt x="1" y="601"/>
                </a:cubicBezTo>
                <a:cubicBezTo>
                  <a:pt x="1" y="971"/>
                  <a:pt x="324" y="1248"/>
                  <a:pt x="648" y="1248"/>
                </a:cubicBezTo>
                <a:cubicBezTo>
                  <a:pt x="1018" y="1248"/>
                  <a:pt x="1295" y="971"/>
                  <a:pt x="1295" y="601"/>
                </a:cubicBezTo>
                <a:cubicBezTo>
                  <a:pt x="1295" y="277"/>
                  <a:pt x="1018" y="0"/>
                  <a:pt x="648" y="0"/>
                </a:cubicBez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65"/>
          <p:cNvSpPr/>
          <p:nvPr/>
        </p:nvSpPr>
        <p:spPr>
          <a:xfrm>
            <a:off x="4477822" y="3465497"/>
            <a:ext cx="18007" cy="17353"/>
          </a:xfrm>
          <a:custGeom>
            <a:rect b="b" l="l" r="r" t="t"/>
            <a:pathLst>
              <a:path extrusionOk="0" h="1248" w="1295">
                <a:moveTo>
                  <a:pt x="647" y="0"/>
                </a:moveTo>
                <a:cubicBezTo>
                  <a:pt x="324" y="0"/>
                  <a:pt x="0" y="277"/>
                  <a:pt x="0" y="601"/>
                </a:cubicBezTo>
                <a:cubicBezTo>
                  <a:pt x="0" y="971"/>
                  <a:pt x="324" y="1248"/>
                  <a:pt x="647" y="1248"/>
                </a:cubicBezTo>
                <a:cubicBezTo>
                  <a:pt x="1017" y="1248"/>
                  <a:pt x="1294" y="971"/>
                  <a:pt x="1294" y="601"/>
                </a:cubicBezTo>
                <a:cubicBezTo>
                  <a:pt x="1294" y="277"/>
                  <a:pt x="1017" y="0"/>
                  <a:pt x="647" y="0"/>
                </a:cubicBez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65"/>
          <p:cNvSpPr/>
          <p:nvPr/>
        </p:nvSpPr>
        <p:spPr>
          <a:xfrm>
            <a:off x="4508663" y="3465497"/>
            <a:ext cx="18007" cy="17353"/>
          </a:xfrm>
          <a:custGeom>
            <a:rect b="b" l="l" r="r" t="t"/>
            <a:pathLst>
              <a:path extrusionOk="0" h="1248" w="1295">
                <a:moveTo>
                  <a:pt x="648" y="0"/>
                </a:moveTo>
                <a:cubicBezTo>
                  <a:pt x="278" y="0"/>
                  <a:pt x="1" y="277"/>
                  <a:pt x="1" y="601"/>
                </a:cubicBezTo>
                <a:cubicBezTo>
                  <a:pt x="1" y="971"/>
                  <a:pt x="278" y="1248"/>
                  <a:pt x="648" y="1248"/>
                </a:cubicBezTo>
                <a:cubicBezTo>
                  <a:pt x="1018" y="1248"/>
                  <a:pt x="1295" y="971"/>
                  <a:pt x="1295" y="601"/>
                </a:cubicBezTo>
                <a:cubicBezTo>
                  <a:pt x="1295" y="277"/>
                  <a:pt x="1018" y="0"/>
                  <a:pt x="648" y="0"/>
                </a:cubicBez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65"/>
          <p:cNvSpPr/>
          <p:nvPr/>
        </p:nvSpPr>
        <p:spPr>
          <a:xfrm>
            <a:off x="3497130" y="3547745"/>
            <a:ext cx="266072" cy="5798"/>
          </a:xfrm>
          <a:custGeom>
            <a:rect b="b" l="l" r="r" t="t"/>
            <a:pathLst>
              <a:path extrusionOk="0" h="417" w="19135">
                <a:moveTo>
                  <a:pt x="1" y="1"/>
                </a:moveTo>
                <a:lnTo>
                  <a:pt x="1" y="417"/>
                </a:lnTo>
                <a:lnTo>
                  <a:pt x="19135" y="417"/>
                </a:lnTo>
                <a:lnTo>
                  <a:pt x="19135" y="1"/>
                </a:lnTo>
                <a:close/>
              </a:path>
            </a:pathLst>
          </a:custGeom>
          <a:solidFill>
            <a:srgbClr val="1B1464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1" name="Google Shape;74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800" y="1509713"/>
            <a:ext cx="3777823" cy="2124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2" name="Google Shape;742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2950" y="3336050"/>
            <a:ext cx="1352550" cy="2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6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MICROSOFT AZURE ML SERVICES</a:t>
            </a:r>
            <a:endParaRPr/>
          </a:p>
        </p:txBody>
      </p:sp>
      <p:sp>
        <p:nvSpPr>
          <p:cNvPr id="748" name="Google Shape;748;p66"/>
          <p:cNvSpPr/>
          <p:nvPr/>
        </p:nvSpPr>
        <p:spPr>
          <a:xfrm flipH="1">
            <a:off x="7903705" y="1829925"/>
            <a:ext cx="407895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66"/>
          <p:cNvSpPr/>
          <p:nvPr/>
        </p:nvSpPr>
        <p:spPr>
          <a:xfrm flipH="1">
            <a:off x="1187626" y="3498350"/>
            <a:ext cx="218403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66"/>
          <p:cNvSpPr/>
          <p:nvPr/>
        </p:nvSpPr>
        <p:spPr>
          <a:xfrm flipH="1">
            <a:off x="1082114" y="2126750"/>
            <a:ext cx="323913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66"/>
          <p:cNvSpPr/>
          <p:nvPr/>
        </p:nvSpPr>
        <p:spPr>
          <a:xfrm>
            <a:off x="7737303" y="3498350"/>
            <a:ext cx="407888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66"/>
          <p:cNvSpPr/>
          <p:nvPr/>
        </p:nvSpPr>
        <p:spPr>
          <a:xfrm flipH="1">
            <a:off x="7734270" y="2126750"/>
            <a:ext cx="218409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6"/>
          <p:cNvSpPr/>
          <p:nvPr/>
        </p:nvSpPr>
        <p:spPr>
          <a:xfrm flipH="1">
            <a:off x="637061" y="2424475"/>
            <a:ext cx="471489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66"/>
          <p:cNvSpPr/>
          <p:nvPr/>
        </p:nvSpPr>
        <p:spPr>
          <a:xfrm flipH="1" rot="-5400000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66"/>
          <p:cNvSpPr txBox="1"/>
          <p:nvPr>
            <p:ph type="ctrTitle"/>
          </p:nvPr>
        </p:nvSpPr>
        <p:spPr>
          <a:xfrm flipH="1">
            <a:off x="2186462" y="2116125"/>
            <a:ext cx="23121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Automated machine learning</a:t>
            </a:r>
            <a:endParaRPr sz="1600"/>
          </a:p>
        </p:txBody>
      </p:sp>
      <p:sp>
        <p:nvSpPr>
          <p:cNvPr id="756" name="Google Shape;756;p66"/>
          <p:cNvSpPr txBox="1"/>
          <p:nvPr>
            <p:ph idx="2" type="ctrTitle"/>
          </p:nvPr>
        </p:nvSpPr>
        <p:spPr>
          <a:xfrm flipH="1">
            <a:off x="4578101" y="2116125"/>
            <a:ext cx="23121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Azure Machine Learning designer</a:t>
            </a:r>
            <a:endParaRPr sz="1600"/>
          </a:p>
        </p:txBody>
      </p:sp>
      <p:sp>
        <p:nvSpPr>
          <p:cNvPr id="757" name="Google Shape;757;p66"/>
          <p:cNvSpPr txBox="1"/>
          <p:nvPr>
            <p:ph idx="3" type="ctrTitle"/>
          </p:nvPr>
        </p:nvSpPr>
        <p:spPr>
          <a:xfrm flipH="1">
            <a:off x="2186450" y="3427125"/>
            <a:ext cx="23121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Data and compute management</a:t>
            </a:r>
            <a:endParaRPr sz="1600"/>
          </a:p>
        </p:txBody>
      </p:sp>
      <p:sp>
        <p:nvSpPr>
          <p:cNvPr id="758" name="Google Shape;758;p66"/>
          <p:cNvSpPr txBox="1"/>
          <p:nvPr>
            <p:ph idx="5" type="ctrTitle"/>
          </p:nvPr>
        </p:nvSpPr>
        <p:spPr>
          <a:xfrm flipH="1">
            <a:off x="4677288" y="3357791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Pipelines</a:t>
            </a:r>
            <a:endParaRPr sz="1600"/>
          </a:p>
        </p:txBody>
      </p:sp>
      <p:sp>
        <p:nvSpPr>
          <p:cNvPr id="759" name="Google Shape;759;p66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66"/>
          <p:cNvSpPr/>
          <p:nvPr/>
        </p:nvSpPr>
        <p:spPr>
          <a:xfrm flipH="1" rot="10800000">
            <a:off x="1333500" y="32015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66"/>
          <p:cNvSpPr/>
          <p:nvPr/>
        </p:nvSpPr>
        <p:spPr>
          <a:xfrm>
            <a:off x="7935174" y="3200675"/>
            <a:ext cx="471506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66"/>
          <p:cNvSpPr/>
          <p:nvPr/>
        </p:nvSpPr>
        <p:spPr>
          <a:xfrm>
            <a:off x="8250834" y="3498349"/>
            <a:ext cx="377605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66"/>
          <p:cNvSpPr/>
          <p:nvPr/>
        </p:nvSpPr>
        <p:spPr>
          <a:xfrm>
            <a:off x="7949925" y="3796075"/>
            <a:ext cx="300908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66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66"/>
          <p:cNvSpPr/>
          <p:nvPr/>
        </p:nvSpPr>
        <p:spPr>
          <a:xfrm flipH="1">
            <a:off x="728536" y="3201525"/>
            <a:ext cx="488864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66"/>
          <p:cNvSpPr/>
          <p:nvPr/>
        </p:nvSpPr>
        <p:spPr>
          <a:xfrm flipH="1">
            <a:off x="514308" y="3498350"/>
            <a:ext cx="570167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66"/>
          <p:cNvSpPr/>
          <p:nvPr/>
        </p:nvSpPr>
        <p:spPr>
          <a:xfrm flipH="1">
            <a:off x="877356" y="3796075"/>
            <a:ext cx="323894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66"/>
          <p:cNvSpPr/>
          <p:nvPr/>
        </p:nvSpPr>
        <p:spPr>
          <a:xfrm flipH="1">
            <a:off x="514360" y="1829925"/>
            <a:ext cx="703042" cy="179698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66"/>
          <p:cNvSpPr/>
          <p:nvPr/>
        </p:nvSpPr>
        <p:spPr>
          <a:xfrm flipH="1">
            <a:off x="783204" y="2127175"/>
            <a:ext cx="178816" cy="179751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66"/>
          <p:cNvSpPr/>
          <p:nvPr/>
        </p:nvSpPr>
        <p:spPr>
          <a:xfrm flipH="1">
            <a:off x="8071052" y="2126750"/>
            <a:ext cx="570173" cy="179751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66"/>
          <p:cNvSpPr/>
          <p:nvPr/>
        </p:nvSpPr>
        <p:spPr>
          <a:xfrm flipH="1">
            <a:off x="7930661" y="2424475"/>
            <a:ext cx="471489" cy="178849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66"/>
          <p:cNvSpPr/>
          <p:nvPr/>
        </p:nvSpPr>
        <p:spPr>
          <a:xfrm>
            <a:off x="1489597" y="3357804"/>
            <a:ext cx="461206" cy="460842"/>
          </a:xfrm>
          <a:custGeom>
            <a:rect b="b" l="l" r="r" t="t"/>
            <a:pathLst>
              <a:path extrusionOk="0" h="15193" w="15205">
                <a:moveTo>
                  <a:pt x="10109" y="4501"/>
                </a:moveTo>
                <a:cubicBezTo>
                  <a:pt x="10430" y="4501"/>
                  <a:pt x="10692" y="4763"/>
                  <a:pt x="10692" y="5096"/>
                </a:cubicBezTo>
                <a:lnTo>
                  <a:pt x="10692" y="10097"/>
                </a:lnTo>
                <a:cubicBezTo>
                  <a:pt x="10692" y="10418"/>
                  <a:pt x="10430" y="10692"/>
                  <a:pt x="10109" y="10692"/>
                </a:cubicBezTo>
                <a:lnTo>
                  <a:pt x="5096" y="10692"/>
                </a:lnTo>
                <a:cubicBezTo>
                  <a:pt x="4775" y="10692"/>
                  <a:pt x="4513" y="10418"/>
                  <a:pt x="4513" y="10097"/>
                </a:cubicBezTo>
                <a:lnTo>
                  <a:pt x="4513" y="5096"/>
                </a:lnTo>
                <a:cubicBezTo>
                  <a:pt x="4513" y="4763"/>
                  <a:pt x="4775" y="4501"/>
                  <a:pt x="5096" y="4501"/>
                </a:cubicBezTo>
                <a:close/>
                <a:moveTo>
                  <a:pt x="4584" y="1"/>
                </a:moveTo>
                <a:cubicBezTo>
                  <a:pt x="4215" y="1"/>
                  <a:pt x="3918" y="298"/>
                  <a:pt x="3918" y="667"/>
                </a:cubicBezTo>
                <a:lnTo>
                  <a:pt x="3918" y="2001"/>
                </a:lnTo>
                <a:lnTo>
                  <a:pt x="3072" y="2001"/>
                </a:lnTo>
                <a:cubicBezTo>
                  <a:pt x="2477" y="2001"/>
                  <a:pt x="2001" y="2477"/>
                  <a:pt x="2001" y="3060"/>
                </a:cubicBezTo>
                <a:lnTo>
                  <a:pt x="2001" y="3906"/>
                </a:lnTo>
                <a:lnTo>
                  <a:pt x="667" y="3906"/>
                </a:lnTo>
                <a:cubicBezTo>
                  <a:pt x="298" y="3906"/>
                  <a:pt x="1" y="4203"/>
                  <a:pt x="1" y="4573"/>
                </a:cubicBezTo>
                <a:cubicBezTo>
                  <a:pt x="1" y="4942"/>
                  <a:pt x="298" y="5239"/>
                  <a:pt x="667" y="5239"/>
                </a:cubicBezTo>
                <a:lnTo>
                  <a:pt x="2001" y="5239"/>
                </a:lnTo>
                <a:lnTo>
                  <a:pt x="2001" y="6930"/>
                </a:lnTo>
                <a:lnTo>
                  <a:pt x="667" y="6930"/>
                </a:lnTo>
                <a:cubicBezTo>
                  <a:pt x="298" y="6930"/>
                  <a:pt x="1" y="7228"/>
                  <a:pt x="1" y="7597"/>
                </a:cubicBezTo>
                <a:cubicBezTo>
                  <a:pt x="1" y="7966"/>
                  <a:pt x="298" y="8263"/>
                  <a:pt x="667" y="8263"/>
                </a:cubicBezTo>
                <a:lnTo>
                  <a:pt x="2001" y="8263"/>
                </a:lnTo>
                <a:lnTo>
                  <a:pt x="2001" y="9942"/>
                </a:lnTo>
                <a:lnTo>
                  <a:pt x="667" y="9942"/>
                </a:lnTo>
                <a:cubicBezTo>
                  <a:pt x="298" y="9942"/>
                  <a:pt x="1" y="10240"/>
                  <a:pt x="1" y="10609"/>
                </a:cubicBezTo>
                <a:cubicBezTo>
                  <a:pt x="1" y="10978"/>
                  <a:pt x="298" y="11276"/>
                  <a:pt x="667" y="11276"/>
                </a:cubicBezTo>
                <a:lnTo>
                  <a:pt x="2001" y="11276"/>
                </a:lnTo>
                <a:lnTo>
                  <a:pt x="2001" y="12133"/>
                </a:lnTo>
                <a:cubicBezTo>
                  <a:pt x="2001" y="12716"/>
                  <a:pt x="2477" y="13193"/>
                  <a:pt x="3072" y="13193"/>
                </a:cubicBezTo>
                <a:lnTo>
                  <a:pt x="3918" y="13193"/>
                </a:lnTo>
                <a:lnTo>
                  <a:pt x="3918" y="14526"/>
                </a:lnTo>
                <a:cubicBezTo>
                  <a:pt x="3918" y="14895"/>
                  <a:pt x="4215" y="15193"/>
                  <a:pt x="4584" y="15193"/>
                </a:cubicBezTo>
                <a:cubicBezTo>
                  <a:pt x="4954" y="15193"/>
                  <a:pt x="5251" y="14895"/>
                  <a:pt x="5251" y="14526"/>
                </a:cubicBezTo>
                <a:lnTo>
                  <a:pt x="5251" y="13193"/>
                </a:lnTo>
                <a:lnTo>
                  <a:pt x="6930" y="13193"/>
                </a:lnTo>
                <a:lnTo>
                  <a:pt x="6930" y="14526"/>
                </a:lnTo>
                <a:cubicBezTo>
                  <a:pt x="6930" y="14895"/>
                  <a:pt x="7240" y="15193"/>
                  <a:pt x="7597" y="15193"/>
                </a:cubicBezTo>
                <a:cubicBezTo>
                  <a:pt x="7966" y="15193"/>
                  <a:pt x="8264" y="14895"/>
                  <a:pt x="8264" y="14526"/>
                </a:cubicBezTo>
                <a:lnTo>
                  <a:pt x="8264" y="13193"/>
                </a:lnTo>
                <a:lnTo>
                  <a:pt x="9954" y="13193"/>
                </a:lnTo>
                <a:lnTo>
                  <a:pt x="9954" y="14526"/>
                </a:lnTo>
                <a:cubicBezTo>
                  <a:pt x="9954" y="14895"/>
                  <a:pt x="10252" y="15193"/>
                  <a:pt x="10621" y="15193"/>
                </a:cubicBezTo>
                <a:cubicBezTo>
                  <a:pt x="10990" y="15193"/>
                  <a:pt x="11288" y="14895"/>
                  <a:pt x="11288" y="14526"/>
                </a:cubicBezTo>
                <a:lnTo>
                  <a:pt x="11288" y="13193"/>
                </a:lnTo>
                <a:lnTo>
                  <a:pt x="12133" y="13193"/>
                </a:lnTo>
                <a:cubicBezTo>
                  <a:pt x="12728" y="13193"/>
                  <a:pt x="13205" y="12716"/>
                  <a:pt x="13205" y="12133"/>
                </a:cubicBezTo>
                <a:lnTo>
                  <a:pt x="13205" y="11276"/>
                </a:lnTo>
                <a:lnTo>
                  <a:pt x="14538" y="11276"/>
                </a:lnTo>
                <a:cubicBezTo>
                  <a:pt x="14907" y="11276"/>
                  <a:pt x="15205" y="10978"/>
                  <a:pt x="15205" y="10609"/>
                </a:cubicBezTo>
                <a:cubicBezTo>
                  <a:pt x="15205" y="10240"/>
                  <a:pt x="14907" y="9942"/>
                  <a:pt x="14538" y="9942"/>
                </a:cubicBezTo>
                <a:lnTo>
                  <a:pt x="13205" y="9942"/>
                </a:lnTo>
                <a:lnTo>
                  <a:pt x="13205" y="8263"/>
                </a:lnTo>
                <a:lnTo>
                  <a:pt x="14538" y="8263"/>
                </a:lnTo>
                <a:cubicBezTo>
                  <a:pt x="14907" y="8263"/>
                  <a:pt x="15205" y="7966"/>
                  <a:pt x="15205" y="7597"/>
                </a:cubicBezTo>
                <a:cubicBezTo>
                  <a:pt x="15205" y="7228"/>
                  <a:pt x="14907" y="6930"/>
                  <a:pt x="14538" y="6930"/>
                </a:cubicBezTo>
                <a:lnTo>
                  <a:pt x="13205" y="6930"/>
                </a:lnTo>
                <a:lnTo>
                  <a:pt x="13205" y="5239"/>
                </a:lnTo>
                <a:lnTo>
                  <a:pt x="14538" y="5239"/>
                </a:lnTo>
                <a:cubicBezTo>
                  <a:pt x="14907" y="5239"/>
                  <a:pt x="15205" y="4942"/>
                  <a:pt x="15205" y="4573"/>
                </a:cubicBezTo>
                <a:cubicBezTo>
                  <a:pt x="15205" y="4203"/>
                  <a:pt x="14907" y="3906"/>
                  <a:pt x="14538" y="3906"/>
                </a:cubicBezTo>
                <a:lnTo>
                  <a:pt x="13205" y="3906"/>
                </a:lnTo>
                <a:lnTo>
                  <a:pt x="13205" y="3060"/>
                </a:lnTo>
                <a:cubicBezTo>
                  <a:pt x="13205" y="2477"/>
                  <a:pt x="12728" y="2001"/>
                  <a:pt x="12133" y="2001"/>
                </a:cubicBezTo>
                <a:lnTo>
                  <a:pt x="11288" y="2001"/>
                </a:lnTo>
                <a:lnTo>
                  <a:pt x="11288" y="667"/>
                </a:lnTo>
                <a:cubicBezTo>
                  <a:pt x="11288" y="298"/>
                  <a:pt x="10990" y="1"/>
                  <a:pt x="10621" y="1"/>
                </a:cubicBezTo>
                <a:cubicBezTo>
                  <a:pt x="10252" y="1"/>
                  <a:pt x="9954" y="298"/>
                  <a:pt x="9954" y="667"/>
                </a:cubicBezTo>
                <a:lnTo>
                  <a:pt x="9954" y="2001"/>
                </a:lnTo>
                <a:lnTo>
                  <a:pt x="8264" y="2001"/>
                </a:lnTo>
                <a:lnTo>
                  <a:pt x="8264" y="667"/>
                </a:lnTo>
                <a:cubicBezTo>
                  <a:pt x="8264" y="298"/>
                  <a:pt x="7966" y="1"/>
                  <a:pt x="7597" y="1"/>
                </a:cubicBezTo>
                <a:cubicBezTo>
                  <a:pt x="7240" y="1"/>
                  <a:pt x="6930" y="298"/>
                  <a:pt x="6930" y="667"/>
                </a:cubicBezTo>
                <a:lnTo>
                  <a:pt x="6930" y="2001"/>
                </a:lnTo>
                <a:lnTo>
                  <a:pt x="5251" y="2001"/>
                </a:lnTo>
                <a:lnTo>
                  <a:pt x="5251" y="667"/>
                </a:lnTo>
                <a:cubicBezTo>
                  <a:pt x="5251" y="298"/>
                  <a:pt x="4954" y="1"/>
                  <a:pt x="45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66"/>
          <p:cNvSpPr/>
          <p:nvPr/>
        </p:nvSpPr>
        <p:spPr>
          <a:xfrm>
            <a:off x="1518292" y="1986386"/>
            <a:ext cx="403817" cy="460478"/>
          </a:xfrm>
          <a:custGeom>
            <a:rect b="b" l="l" r="r" t="t"/>
            <a:pathLst>
              <a:path extrusionOk="0" h="15181" w="13313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" name="Google Shape;774;p66"/>
          <p:cNvGrpSpPr/>
          <p:nvPr/>
        </p:nvGrpSpPr>
        <p:grpSpPr>
          <a:xfrm>
            <a:off x="7190734" y="1989677"/>
            <a:ext cx="431782" cy="457187"/>
            <a:chOff x="-1611775" y="1332800"/>
            <a:chExt cx="469175" cy="492075"/>
          </a:xfrm>
        </p:grpSpPr>
        <p:sp>
          <p:nvSpPr>
            <p:cNvPr id="775" name="Google Shape;775;p66"/>
            <p:cNvSpPr/>
            <p:nvPr/>
          </p:nvSpPr>
          <p:spPr>
            <a:xfrm>
              <a:off x="-1581150" y="1758225"/>
              <a:ext cx="107025" cy="66650"/>
            </a:xfrm>
            <a:custGeom>
              <a:rect b="b" l="l" r="r" t="t"/>
              <a:pathLst>
                <a:path extrusionOk="0" h="2666" w="4281">
                  <a:moveTo>
                    <a:pt x="572" y="0"/>
                  </a:moveTo>
                  <a:cubicBezTo>
                    <a:pt x="516" y="0"/>
                    <a:pt x="459" y="9"/>
                    <a:pt x="404" y="29"/>
                  </a:cubicBezTo>
                  <a:cubicBezTo>
                    <a:pt x="140" y="122"/>
                    <a:pt x="0" y="417"/>
                    <a:pt x="93" y="680"/>
                  </a:cubicBezTo>
                  <a:cubicBezTo>
                    <a:pt x="357" y="1425"/>
                    <a:pt x="900" y="2030"/>
                    <a:pt x="1598" y="2371"/>
                  </a:cubicBezTo>
                  <a:cubicBezTo>
                    <a:pt x="2017" y="2573"/>
                    <a:pt x="2451" y="2666"/>
                    <a:pt x="2901" y="2666"/>
                  </a:cubicBezTo>
                  <a:cubicBezTo>
                    <a:pt x="3226" y="2666"/>
                    <a:pt x="3552" y="2619"/>
                    <a:pt x="3862" y="2511"/>
                  </a:cubicBezTo>
                  <a:cubicBezTo>
                    <a:pt x="4141" y="2417"/>
                    <a:pt x="4281" y="2123"/>
                    <a:pt x="4188" y="1859"/>
                  </a:cubicBezTo>
                  <a:cubicBezTo>
                    <a:pt x="4114" y="1651"/>
                    <a:pt x="3915" y="1520"/>
                    <a:pt x="3705" y="1520"/>
                  </a:cubicBezTo>
                  <a:cubicBezTo>
                    <a:pt x="3649" y="1520"/>
                    <a:pt x="3592" y="1529"/>
                    <a:pt x="3536" y="1549"/>
                  </a:cubicBezTo>
                  <a:cubicBezTo>
                    <a:pt x="3326" y="1621"/>
                    <a:pt x="3111" y="1657"/>
                    <a:pt x="2897" y="1657"/>
                  </a:cubicBezTo>
                  <a:cubicBezTo>
                    <a:pt x="2605" y="1657"/>
                    <a:pt x="2316" y="1590"/>
                    <a:pt x="2048" y="1456"/>
                  </a:cubicBezTo>
                  <a:cubicBezTo>
                    <a:pt x="1582" y="1239"/>
                    <a:pt x="1226" y="836"/>
                    <a:pt x="1055" y="339"/>
                  </a:cubicBezTo>
                  <a:cubicBezTo>
                    <a:pt x="981" y="131"/>
                    <a:pt x="7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6"/>
            <p:cNvSpPr/>
            <p:nvPr/>
          </p:nvSpPr>
          <p:spPr>
            <a:xfrm>
              <a:off x="-1303525" y="1480925"/>
              <a:ext cx="86875" cy="87275"/>
            </a:xfrm>
            <a:custGeom>
              <a:rect b="b" l="l" r="r" t="t"/>
              <a:pathLst>
                <a:path extrusionOk="0" h="3491" w="3475">
                  <a:moveTo>
                    <a:pt x="512" y="1"/>
                  </a:moveTo>
                  <a:cubicBezTo>
                    <a:pt x="233" y="1"/>
                    <a:pt x="0" y="233"/>
                    <a:pt x="0" y="512"/>
                  </a:cubicBezTo>
                  <a:cubicBezTo>
                    <a:pt x="0" y="792"/>
                    <a:pt x="233" y="1024"/>
                    <a:pt x="512" y="1024"/>
                  </a:cubicBezTo>
                  <a:cubicBezTo>
                    <a:pt x="1582" y="1024"/>
                    <a:pt x="2451" y="1908"/>
                    <a:pt x="2435" y="2978"/>
                  </a:cubicBezTo>
                  <a:cubicBezTo>
                    <a:pt x="2435" y="3258"/>
                    <a:pt x="2668" y="3490"/>
                    <a:pt x="2947" y="3490"/>
                  </a:cubicBezTo>
                  <a:cubicBezTo>
                    <a:pt x="3226" y="3490"/>
                    <a:pt x="3459" y="3273"/>
                    <a:pt x="3459" y="2994"/>
                  </a:cubicBezTo>
                  <a:cubicBezTo>
                    <a:pt x="3474" y="1350"/>
                    <a:pt x="2156" y="16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6"/>
            <p:cNvSpPr/>
            <p:nvPr/>
          </p:nvSpPr>
          <p:spPr>
            <a:xfrm>
              <a:off x="-1611775" y="1332800"/>
              <a:ext cx="291975" cy="424600"/>
            </a:xfrm>
            <a:custGeom>
              <a:rect b="b" l="l" r="r" t="t"/>
              <a:pathLst>
                <a:path extrusionOk="0" h="16984" w="11679">
                  <a:moveTo>
                    <a:pt x="5832" y="1288"/>
                  </a:moveTo>
                  <a:cubicBezTo>
                    <a:pt x="8654" y="1288"/>
                    <a:pt x="10391" y="2219"/>
                    <a:pt x="10391" y="2731"/>
                  </a:cubicBezTo>
                  <a:cubicBezTo>
                    <a:pt x="10391" y="3242"/>
                    <a:pt x="8654" y="4173"/>
                    <a:pt x="5832" y="4173"/>
                  </a:cubicBezTo>
                  <a:cubicBezTo>
                    <a:pt x="3009" y="4173"/>
                    <a:pt x="1287" y="3242"/>
                    <a:pt x="1287" y="2731"/>
                  </a:cubicBezTo>
                  <a:cubicBezTo>
                    <a:pt x="1287" y="2219"/>
                    <a:pt x="3009" y="1288"/>
                    <a:pt x="5832" y="1288"/>
                  </a:cubicBezTo>
                  <a:close/>
                  <a:moveTo>
                    <a:pt x="10097" y="5771"/>
                  </a:moveTo>
                  <a:cubicBezTo>
                    <a:pt x="10283" y="5926"/>
                    <a:pt x="10391" y="6081"/>
                    <a:pt x="10391" y="6205"/>
                  </a:cubicBezTo>
                  <a:cubicBezTo>
                    <a:pt x="10391" y="6701"/>
                    <a:pt x="8654" y="7632"/>
                    <a:pt x="5832" y="7632"/>
                  </a:cubicBezTo>
                  <a:cubicBezTo>
                    <a:pt x="3009" y="7632"/>
                    <a:pt x="1287" y="6701"/>
                    <a:pt x="1287" y="6205"/>
                  </a:cubicBezTo>
                  <a:cubicBezTo>
                    <a:pt x="1287" y="6081"/>
                    <a:pt x="1380" y="5926"/>
                    <a:pt x="1582" y="5771"/>
                  </a:cubicBezTo>
                  <a:cubicBezTo>
                    <a:pt x="2714" y="6313"/>
                    <a:pt x="4312" y="6593"/>
                    <a:pt x="5832" y="6593"/>
                  </a:cubicBezTo>
                  <a:cubicBezTo>
                    <a:pt x="7367" y="6593"/>
                    <a:pt x="8949" y="6313"/>
                    <a:pt x="10097" y="5771"/>
                  </a:cubicBezTo>
                  <a:close/>
                  <a:moveTo>
                    <a:pt x="5832" y="1"/>
                  </a:moveTo>
                  <a:cubicBezTo>
                    <a:pt x="3009" y="1"/>
                    <a:pt x="0" y="963"/>
                    <a:pt x="0" y="2731"/>
                  </a:cubicBezTo>
                  <a:lnTo>
                    <a:pt x="0" y="4127"/>
                  </a:lnTo>
                  <a:lnTo>
                    <a:pt x="0" y="4158"/>
                  </a:lnTo>
                  <a:cubicBezTo>
                    <a:pt x="62" y="4483"/>
                    <a:pt x="233" y="4778"/>
                    <a:pt x="496" y="5042"/>
                  </a:cubicBezTo>
                  <a:cubicBezTo>
                    <a:pt x="171" y="5383"/>
                    <a:pt x="0" y="5755"/>
                    <a:pt x="0" y="6189"/>
                  </a:cubicBezTo>
                  <a:lnTo>
                    <a:pt x="0" y="7601"/>
                  </a:lnTo>
                  <a:lnTo>
                    <a:pt x="0" y="7632"/>
                  </a:lnTo>
                  <a:cubicBezTo>
                    <a:pt x="62" y="7957"/>
                    <a:pt x="233" y="8252"/>
                    <a:pt x="496" y="8500"/>
                  </a:cubicBezTo>
                  <a:cubicBezTo>
                    <a:pt x="171" y="8841"/>
                    <a:pt x="0" y="9229"/>
                    <a:pt x="0" y="9663"/>
                  </a:cubicBezTo>
                  <a:lnTo>
                    <a:pt x="0" y="11059"/>
                  </a:lnTo>
                  <a:lnTo>
                    <a:pt x="0" y="11090"/>
                  </a:lnTo>
                  <a:cubicBezTo>
                    <a:pt x="62" y="11416"/>
                    <a:pt x="233" y="11711"/>
                    <a:pt x="496" y="11974"/>
                  </a:cubicBezTo>
                  <a:cubicBezTo>
                    <a:pt x="171" y="12300"/>
                    <a:pt x="0" y="12688"/>
                    <a:pt x="0" y="13122"/>
                  </a:cubicBezTo>
                  <a:lnTo>
                    <a:pt x="0" y="14533"/>
                  </a:lnTo>
                  <a:lnTo>
                    <a:pt x="0" y="14564"/>
                  </a:lnTo>
                  <a:cubicBezTo>
                    <a:pt x="310" y="16100"/>
                    <a:pt x="3009" y="16937"/>
                    <a:pt x="5583" y="16984"/>
                  </a:cubicBezTo>
                  <a:cubicBezTo>
                    <a:pt x="5692" y="16875"/>
                    <a:pt x="5832" y="16782"/>
                    <a:pt x="5971" y="16705"/>
                  </a:cubicBezTo>
                  <a:lnTo>
                    <a:pt x="5971" y="14564"/>
                  </a:lnTo>
                  <a:lnTo>
                    <a:pt x="5832" y="14564"/>
                  </a:lnTo>
                  <a:cubicBezTo>
                    <a:pt x="3009" y="14564"/>
                    <a:pt x="1287" y="13634"/>
                    <a:pt x="1287" y="13122"/>
                  </a:cubicBezTo>
                  <a:cubicBezTo>
                    <a:pt x="1287" y="13014"/>
                    <a:pt x="1380" y="12858"/>
                    <a:pt x="1582" y="12703"/>
                  </a:cubicBezTo>
                  <a:cubicBezTo>
                    <a:pt x="2714" y="13246"/>
                    <a:pt x="4312" y="13525"/>
                    <a:pt x="5832" y="13525"/>
                  </a:cubicBezTo>
                  <a:lnTo>
                    <a:pt x="5971" y="13525"/>
                  </a:lnTo>
                  <a:lnTo>
                    <a:pt x="5971" y="11090"/>
                  </a:lnTo>
                  <a:cubicBezTo>
                    <a:pt x="5925" y="11090"/>
                    <a:pt x="5878" y="11106"/>
                    <a:pt x="5832" y="11106"/>
                  </a:cubicBezTo>
                  <a:cubicBezTo>
                    <a:pt x="3009" y="11106"/>
                    <a:pt x="1287" y="10175"/>
                    <a:pt x="1287" y="9663"/>
                  </a:cubicBezTo>
                  <a:cubicBezTo>
                    <a:pt x="1287" y="9539"/>
                    <a:pt x="1380" y="9400"/>
                    <a:pt x="1582" y="9245"/>
                  </a:cubicBezTo>
                  <a:cubicBezTo>
                    <a:pt x="2714" y="9772"/>
                    <a:pt x="4312" y="10051"/>
                    <a:pt x="5832" y="10051"/>
                  </a:cubicBezTo>
                  <a:lnTo>
                    <a:pt x="6142" y="10051"/>
                  </a:lnTo>
                  <a:cubicBezTo>
                    <a:pt x="6343" y="9741"/>
                    <a:pt x="6700" y="9524"/>
                    <a:pt x="7103" y="9524"/>
                  </a:cubicBezTo>
                  <a:lnTo>
                    <a:pt x="9368" y="9524"/>
                  </a:lnTo>
                  <a:cubicBezTo>
                    <a:pt x="9616" y="9446"/>
                    <a:pt x="9864" y="9353"/>
                    <a:pt x="10097" y="9245"/>
                  </a:cubicBezTo>
                  <a:cubicBezTo>
                    <a:pt x="10221" y="9338"/>
                    <a:pt x="10314" y="9446"/>
                    <a:pt x="10360" y="9524"/>
                  </a:cubicBezTo>
                  <a:lnTo>
                    <a:pt x="11679" y="9524"/>
                  </a:lnTo>
                  <a:cubicBezTo>
                    <a:pt x="11632" y="9152"/>
                    <a:pt x="11462" y="8810"/>
                    <a:pt x="11182" y="8516"/>
                  </a:cubicBezTo>
                  <a:cubicBezTo>
                    <a:pt x="11431" y="8252"/>
                    <a:pt x="11617" y="7957"/>
                    <a:pt x="11679" y="7632"/>
                  </a:cubicBezTo>
                  <a:lnTo>
                    <a:pt x="11679" y="6189"/>
                  </a:lnTo>
                  <a:cubicBezTo>
                    <a:pt x="11679" y="5771"/>
                    <a:pt x="11493" y="5383"/>
                    <a:pt x="11182" y="5042"/>
                  </a:cubicBezTo>
                  <a:cubicBezTo>
                    <a:pt x="11431" y="4778"/>
                    <a:pt x="11617" y="4483"/>
                    <a:pt x="11679" y="4158"/>
                  </a:cubicBezTo>
                  <a:lnTo>
                    <a:pt x="11679" y="2731"/>
                  </a:lnTo>
                  <a:cubicBezTo>
                    <a:pt x="11679" y="963"/>
                    <a:pt x="8670" y="1"/>
                    <a:pt x="5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6"/>
            <p:cNvSpPr/>
            <p:nvPr/>
          </p:nvSpPr>
          <p:spPr>
            <a:xfrm>
              <a:off x="-1466375" y="1586775"/>
              <a:ext cx="323775" cy="214850"/>
            </a:xfrm>
            <a:custGeom>
              <a:rect b="b" l="l" r="r" t="t"/>
              <a:pathLst>
                <a:path extrusionOk="0" h="8594" w="12951">
                  <a:moveTo>
                    <a:pt x="10965" y="1086"/>
                  </a:moveTo>
                  <a:lnTo>
                    <a:pt x="10965" y="7104"/>
                  </a:lnTo>
                  <a:lnTo>
                    <a:pt x="1970" y="7104"/>
                  </a:lnTo>
                  <a:lnTo>
                    <a:pt x="1970" y="1086"/>
                  </a:lnTo>
                  <a:close/>
                  <a:moveTo>
                    <a:pt x="1287" y="1"/>
                  </a:moveTo>
                  <a:cubicBezTo>
                    <a:pt x="1008" y="1"/>
                    <a:pt x="791" y="233"/>
                    <a:pt x="791" y="497"/>
                  </a:cubicBezTo>
                  <a:lnTo>
                    <a:pt x="791" y="7011"/>
                  </a:lnTo>
                  <a:lnTo>
                    <a:pt x="589" y="7058"/>
                  </a:lnTo>
                  <a:cubicBezTo>
                    <a:pt x="248" y="7151"/>
                    <a:pt x="0" y="7461"/>
                    <a:pt x="0" y="7818"/>
                  </a:cubicBezTo>
                  <a:cubicBezTo>
                    <a:pt x="0" y="8252"/>
                    <a:pt x="341" y="8593"/>
                    <a:pt x="776" y="8593"/>
                  </a:cubicBezTo>
                  <a:lnTo>
                    <a:pt x="12175" y="8593"/>
                  </a:lnTo>
                  <a:cubicBezTo>
                    <a:pt x="12609" y="8593"/>
                    <a:pt x="12951" y="8252"/>
                    <a:pt x="12951" y="7818"/>
                  </a:cubicBezTo>
                  <a:cubicBezTo>
                    <a:pt x="12951" y="7461"/>
                    <a:pt x="12702" y="7151"/>
                    <a:pt x="12346" y="7058"/>
                  </a:cubicBezTo>
                  <a:lnTo>
                    <a:pt x="12160" y="7011"/>
                  </a:lnTo>
                  <a:lnTo>
                    <a:pt x="12160" y="497"/>
                  </a:lnTo>
                  <a:cubicBezTo>
                    <a:pt x="12160" y="233"/>
                    <a:pt x="11942" y="1"/>
                    <a:pt x="11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66"/>
          <p:cNvGrpSpPr/>
          <p:nvPr/>
        </p:nvGrpSpPr>
        <p:grpSpPr>
          <a:xfrm>
            <a:off x="7205476" y="3376899"/>
            <a:ext cx="431806" cy="457159"/>
            <a:chOff x="5985650" y="2860025"/>
            <a:chExt cx="1396075" cy="1539775"/>
          </a:xfrm>
        </p:grpSpPr>
        <p:sp>
          <p:nvSpPr>
            <p:cNvPr id="780" name="Google Shape;780;p66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66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66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6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66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6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6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6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6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6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6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6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6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6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6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6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6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6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6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6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6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6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6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6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6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6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6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6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6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6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6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6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67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DETECTION</a:t>
            </a:r>
            <a:endParaRPr/>
          </a:p>
        </p:txBody>
      </p:sp>
      <p:sp>
        <p:nvSpPr>
          <p:cNvPr id="817" name="Google Shape;817;p67"/>
          <p:cNvSpPr txBox="1"/>
          <p:nvPr>
            <p:ph idx="2" type="title"/>
          </p:nvPr>
        </p:nvSpPr>
        <p:spPr>
          <a:xfrm>
            <a:off x="454800" y="1602800"/>
            <a:ext cx="8425200" cy="103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68"/>
          <p:cNvSpPr txBox="1"/>
          <p:nvPr>
            <p:ph type="title"/>
          </p:nvPr>
        </p:nvSpPr>
        <p:spPr>
          <a:xfrm>
            <a:off x="2521800" y="1507400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highlight>
                  <a:schemeClr val="lt1"/>
                </a:highlight>
              </a:rPr>
              <a:t>ANOMALY DETECTION</a:t>
            </a:r>
            <a:endParaRPr b="1" sz="2900">
              <a:highlight>
                <a:schemeClr val="lt1"/>
              </a:highlight>
            </a:endParaRPr>
          </a:p>
        </p:txBody>
      </p:sp>
      <p:sp>
        <p:nvSpPr>
          <p:cNvPr id="823" name="Google Shape;823;p68"/>
          <p:cNvSpPr txBox="1"/>
          <p:nvPr>
            <p:ph idx="1" type="subTitle"/>
          </p:nvPr>
        </p:nvSpPr>
        <p:spPr>
          <a:xfrm flipH="1">
            <a:off x="2521800" y="2350625"/>
            <a:ext cx="4100400" cy="931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capability to automatically detect errors or unusual activity in a system.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69"/>
          <p:cNvSpPr txBox="1"/>
          <p:nvPr>
            <p:ph idx="4294967295" type="subTitle"/>
          </p:nvPr>
        </p:nvSpPr>
        <p:spPr>
          <a:xfrm flipH="1">
            <a:off x="1876950" y="4293625"/>
            <a:ext cx="5390100" cy="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Financial Transaction Anomaly Detector</a:t>
            </a:r>
            <a:endParaRPr sz="1400"/>
          </a:p>
        </p:txBody>
      </p:sp>
      <p:sp>
        <p:nvSpPr>
          <p:cNvPr id="829" name="Google Shape;829;p69"/>
          <p:cNvSpPr txBox="1"/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DETECTION</a:t>
            </a:r>
            <a:endParaRPr/>
          </a:p>
        </p:txBody>
      </p:sp>
      <p:grpSp>
        <p:nvGrpSpPr>
          <p:cNvPr id="830" name="Google Shape;830;p69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831" name="Google Shape;831;p69"/>
            <p:cNvSpPr/>
            <p:nvPr/>
          </p:nvSpPr>
          <p:spPr>
            <a:xfrm>
              <a:off x="7377200" y="2089950"/>
              <a:ext cx="1766704" cy="356851"/>
            </a:xfrm>
            <a:custGeom>
              <a:rect b="b" l="l" r="r" t="t"/>
              <a:pathLst>
                <a:path extrusionOk="0" h="2775" w="15325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9"/>
            <p:cNvSpPr/>
            <p:nvPr/>
          </p:nvSpPr>
          <p:spPr>
            <a:xfrm>
              <a:off x="6810278" y="1500450"/>
              <a:ext cx="1104154" cy="356872"/>
            </a:xfrm>
            <a:custGeom>
              <a:rect b="b" l="l" r="r" t="t"/>
              <a:pathLst>
                <a:path extrusionOk="0" h="2775" w="18027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9"/>
            <p:cNvSpPr/>
            <p:nvPr/>
          </p:nvSpPr>
          <p:spPr>
            <a:xfrm>
              <a:off x="6896029" y="2679300"/>
              <a:ext cx="2247805" cy="355450"/>
            </a:xfrm>
            <a:custGeom>
              <a:rect b="b" l="l" r="r" t="t"/>
              <a:pathLst>
                <a:path extrusionOk="0" h="2764" w="12872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9"/>
            <p:cNvSpPr/>
            <p:nvPr/>
          </p:nvSpPr>
          <p:spPr>
            <a:xfrm>
              <a:off x="8105579" y="1500450"/>
              <a:ext cx="1038298" cy="356872"/>
            </a:xfrm>
            <a:custGeom>
              <a:rect b="b" l="l" r="r" t="t"/>
              <a:pathLst>
                <a:path extrusionOk="0" h="2775" w="2882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9"/>
            <p:cNvSpPr/>
            <p:nvPr/>
          </p:nvSpPr>
          <p:spPr>
            <a:xfrm>
              <a:off x="6739789" y="3268775"/>
              <a:ext cx="1104128" cy="355450"/>
            </a:xfrm>
            <a:custGeom>
              <a:rect b="b" l="l" r="r" t="t"/>
              <a:pathLst>
                <a:path extrusionOk="0" h="2764" w="18396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69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837" name="Google Shape;837;p69"/>
            <p:cNvSpPr/>
            <p:nvPr/>
          </p:nvSpPr>
          <p:spPr>
            <a:xfrm>
              <a:off x="357025" y="2089950"/>
              <a:ext cx="2071751" cy="356851"/>
            </a:xfrm>
            <a:custGeom>
              <a:rect b="b" l="l" r="r" t="t"/>
              <a:pathLst>
                <a:path extrusionOk="0" h="2775" w="430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9"/>
            <p:cNvSpPr/>
            <p:nvPr/>
          </p:nvSpPr>
          <p:spPr>
            <a:xfrm>
              <a:off x="18" y="3268775"/>
              <a:ext cx="1038298" cy="355450"/>
            </a:xfrm>
            <a:custGeom>
              <a:rect b="b" l="l" r="r" t="t"/>
              <a:pathLst>
                <a:path extrusionOk="0" h="2764" w="2882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9"/>
            <p:cNvSpPr/>
            <p:nvPr/>
          </p:nvSpPr>
          <p:spPr>
            <a:xfrm>
              <a:off x="10" y="1500456"/>
              <a:ext cx="1104138" cy="356858"/>
            </a:xfrm>
            <a:custGeom>
              <a:rect b="b" l="l" r="r" t="t"/>
              <a:pathLst>
                <a:path extrusionOk="0" h="2775" w="8586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9"/>
            <p:cNvSpPr/>
            <p:nvPr/>
          </p:nvSpPr>
          <p:spPr>
            <a:xfrm>
              <a:off x="1299972" y="1500450"/>
              <a:ext cx="490621" cy="356872"/>
            </a:xfrm>
            <a:custGeom>
              <a:rect b="b" l="l" r="r" t="t"/>
              <a:pathLst>
                <a:path extrusionOk="0" h="2775" w="18396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41" name="Google Shape;84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424" y="1379825"/>
            <a:ext cx="4235152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